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257" r:id="rId6"/>
    <p:sldId id="258" r:id="rId7"/>
    <p:sldId id="262" r:id="rId8"/>
    <p:sldId id="272" r:id="rId9"/>
    <p:sldId id="273" r:id="rId10"/>
    <p:sldId id="286" r:id="rId11"/>
    <p:sldId id="285" r:id="rId12"/>
    <p:sldId id="296" r:id="rId13"/>
    <p:sldId id="274" r:id="rId14"/>
    <p:sldId id="277" r:id="rId15"/>
    <p:sldId id="278" r:id="rId16"/>
    <p:sldId id="294" r:id="rId17"/>
    <p:sldId id="287" r:id="rId18"/>
    <p:sldId id="279" r:id="rId19"/>
    <p:sldId id="291" r:id="rId20"/>
    <p:sldId id="288" r:id="rId21"/>
    <p:sldId id="289" r:id="rId22"/>
    <p:sldId id="290" r:id="rId23"/>
    <p:sldId id="280" r:id="rId24"/>
    <p:sldId id="292" r:id="rId25"/>
    <p:sldId id="281" r:id="rId26"/>
    <p:sldId id="275" r:id="rId27"/>
    <p:sldId id="282" r:id="rId28"/>
    <p:sldId id="276" r:id="rId29"/>
    <p:sldId id="283" r:id="rId30"/>
    <p:sldId id="284" r:id="rId31"/>
    <p:sldId id="293"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385" autoAdjust="0"/>
  </p:normalViewPr>
  <p:slideViewPr>
    <p:cSldViewPr snapToGrid="0">
      <p:cViewPr varScale="1">
        <p:scale>
          <a:sx n="79" d="100"/>
          <a:sy n="79" d="100"/>
        </p:scale>
        <p:origin x="1830" y="96"/>
      </p:cViewPr>
      <p:guideLst/>
    </p:cSldViewPr>
  </p:slideViewPr>
  <p:outlineViewPr>
    <p:cViewPr>
      <p:scale>
        <a:sx n="33" d="100"/>
        <a:sy n="33" d="100"/>
      </p:scale>
      <p:origin x="0" y="-91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umont, Casey L" userId="07fd34d0-e54a-451d-a6c4-735e2b8bde5f" providerId="ADAL" clId="{CD9610FA-E408-4BF0-ACC4-BE0112E0FF78}"/>
    <pc:docChg chg="undo custSel modSld">
      <pc:chgData name="Beaumont, Casey L" userId="07fd34d0-e54a-451d-a6c4-735e2b8bde5f" providerId="ADAL" clId="{CD9610FA-E408-4BF0-ACC4-BE0112E0FF78}" dt="2022-09-22T22:11:13.225" v="318" actId="20577"/>
      <pc:docMkLst>
        <pc:docMk/>
      </pc:docMkLst>
      <pc:sldChg chg="addSp delSp modSp mod">
        <pc:chgData name="Beaumont, Casey L" userId="07fd34d0-e54a-451d-a6c4-735e2b8bde5f" providerId="ADAL" clId="{CD9610FA-E408-4BF0-ACC4-BE0112E0FF78}" dt="2022-09-22T22:11:13.225" v="318" actId="20577"/>
        <pc:sldMkLst>
          <pc:docMk/>
          <pc:sldMk cId="3588213307" sldId="289"/>
        </pc:sldMkLst>
        <pc:spChg chg="mod">
          <ac:chgData name="Beaumont, Casey L" userId="07fd34d0-e54a-451d-a6c4-735e2b8bde5f" providerId="ADAL" clId="{CD9610FA-E408-4BF0-ACC4-BE0112E0FF78}" dt="2022-09-22T22:07:33.836" v="3" actId="1076"/>
          <ac:spMkLst>
            <pc:docMk/>
            <pc:sldMk cId="3588213307" sldId="289"/>
            <ac:spMk id="2" creationId="{F520B698-F968-4A9D-BAC2-B3BDD454C171}"/>
          </ac:spMkLst>
        </pc:spChg>
        <pc:spChg chg="add mod">
          <ac:chgData name="Beaumont, Casey L" userId="07fd34d0-e54a-451d-a6c4-735e2b8bde5f" providerId="ADAL" clId="{CD9610FA-E408-4BF0-ACC4-BE0112E0FF78}" dt="2022-09-22T22:11:13.225" v="318" actId="20577"/>
          <ac:spMkLst>
            <pc:docMk/>
            <pc:sldMk cId="3588213307" sldId="289"/>
            <ac:spMk id="9" creationId="{8F1AC3AE-56A1-4E90-B40B-723EC9932B61}"/>
          </ac:spMkLst>
        </pc:spChg>
        <pc:picChg chg="add del mod">
          <ac:chgData name="Beaumont, Casey L" userId="07fd34d0-e54a-451d-a6c4-735e2b8bde5f" providerId="ADAL" clId="{CD9610FA-E408-4BF0-ACC4-BE0112E0FF78}" dt="2022-09-22T22:07:45.492" v="5" actId="478"/>
          <ac:picMkLst>
            <pc:docMk/>
            <pc:sldMk cId="3588213307" sldId="289"/>
            <ac:picMk id="4" creationId="{A57C5253-9523-4A19-B8F3-DB01E28B8FBE}"/>
          </ac:picMkLst>
        </pc:picChg>
        <pc:picChg chg="add del">
          <ac:chgData name="Beaumont, Casey L" userId="07fd34d0-e54a-451d-a6c4-735e2b8bde5f" providerId="ADAL" clId="{CD9610FA-E408-4BF0-ACC4-BE0112E0FF78}" dt="2022-09-22T22:09:19.953" v="7" actId="22"/>
          <ac:picMkLst>
            <pc:docMk/>
            <pc:sldMk cId="3588213307" sldId="289"/>
            <ac:picMk id="6" creationId="{EFB2B3B2-035D-4EE8-8865-2415B7AC3B5F}"/>
          </ac:picMkLst>
        </pc:picChg>
        <pc:picChg chg="add mod">
          <ac:chgData name="Beaumont, Casey L" userId="07fd34d0-e54a-451d-a6c4-735e2b8bde5f" providerId="ADAL" clId="{CD9610FA-E408-4BF0-ACC4-BE0112E0FF78}" dt="2022-09-22T22:09:41.676" v="10" actId="14100"/>
          <ac:picMkLst>
            <pc:docMk/>
            <pc:sldMk cId="3588213307" sldId="289"/>
            <ac:picMk id="8" creationId="{BAA3CDC3-6D89-4447-871B-D55308EC9939}"/>
          </ac:picMkLst>
        </pc:picChg>
      </pc:sldChg>
    </pc:docChg>
  </pc:docChgLst>
  <pc:docChgLst>
    <pc:chgData name="Beaumont, Casey L" userId="07fd34d0-e54a-451d-a6c4-735e2b8bde5f" providerId="ADAL" clId="{56B25369-18B0-4084-BB77-37F815A0DCD6}"/>
    <pc:docChg chg="custSel modSld">
      <pc:chgData name="Beaumont, Casey L" userId="07fd34d0-e54a-451d-a6c4-735e2b8bde5f" providerId="ADAL" clId="{56B25369-18B0-4084-BB77-37F815A0DCD6}" dt="2022-09-29T20:20:57.834" v="189" actId="20577"/>
      <pc:docMkLst>
        <pc:docMk/>
      </pc:docMkLst>
      <pc:sldChg chg="modSp mod">
        <pc:chgData name="Beaumont, Casey L" userId="07fd34d0-e54a-451d-a6c4-735e2b8bde5f" providerId="ADAL" clId="{56B25369-18B0-4084-BB77-37F815A0DCD6}" dt="2022-09-29T20:20:57.834" v="189" actId="20577"/>
        <pc:sldMkLst>
          <pc:docMk/>
          <pc:sldMk cId="1713219598" sldId="257"/>
        </pc:sldMkLst>
        <pc:spChg chg="mod">
          <ac:chgData name="Beaumont, Casey L" userId="07fd34d0-e54a-451d-a6c4-735e2b8bde5f" providerId="ADAL" clId="{56B25369-18B0-4084-BB77-37F815A0DCD6}" dt="2022-09-29T20:20:57.834" v="189" actId="20577"/>
          <ac:spMkLst>
            <pc:docMk/>
            <pc:sldMk cId="1713219598" sldId="257"/>
            <ac:spMk id="3" creationId="{5671D7E5-EF66-4BCD-8DAA-E9061157F0BE}"/>
          </ac:spMkLst>
        </pc:spChg>
      </pc:sldChg>
      <pc:sldChg chg="modSp">
        <pc:chgData name="Beaumont, Casey L" userId="07fd34d0-e54a-451d-a6c4-735e2b8bde5f" providerId="ADAL" clId="{56B25369-18B0-4084-BB77-37F815A0DCD6}" dt="2022-09-29T13:59:05.972" v="73" actId="20577"/>
        <pc:sldMkLst>
          <pc:docMk/>
          <pc:sldMk cId="1301043371" sldId="292"/>
        </pc:sldMkLst>
        <pc:graphicFrameChg chg="mod">
          <ac:chgData name="Beaumont, Casey L" userId="07fd34d0-e54a-451d-a6c4-735e2b8bde5f" providerId="ADAL" clId="{56B25369-18B0-4084-BB77-37F815A0DCD6}" dt="2022-09-29T13:59:05.972" v="73" actId="20577"/>
          <ac:graphicFrameMkLst>
            <pc:docMk/>
            <pc:sldMk cId="1301043371" sldId="292"/>
            <ac:graphicFrameMk id="8" creationId="{1839E19B-1EC6-4FEE-956A-DC9CFD13EC9F}"/>
          </ac:graphicFrameMkLst>
        </pc:graphicFrameChg>
      </pc:sldChg>
      <pc:sldChg chg="delSp mod modNotesTx">
        <pc:chgData name="Beaumont, Casey L" userId="07fd34d0-e54a-451d-a6c4-735e2b8bde5f" providerId="ADAL" clId="{56B25369-18B0-4084-BB77-37F815A0DCD6}" dt="2022-09-29T14:03:12.651" v="179" actId="478"/>
        <pc:sldMkLst>
          <pc:docMk/>
          <pc:sldMk cId="2242937955" sldId="296"/>
        </pc:sldMkLst>
        <pc:spChg chg="del">
          <ac:chgData name="Beaumont, Casey L" userId="07fd34d0-e54a-451d-a6c4-735e2b8bde5f" providerId="ADAL" clId="{56B25369-18B0-4084-BB77-37F815A0DCD6}" dt="2022-09-29T14:03:12.651" v="179" actId="478"/>
          <ac:spMkLst>
            <pc:docMk/>
            <pc:sldMk cId="2242937955" sldId="296"/>
            <ac:spMk id="9" creationId="{F0E9B7C1-395C-4B53-8501-9AA89943F8CC}"/>
          </ac:spMkLst>
        </pc:spChg>
        <pc:spChg chg="del">
          <ac:chgData name="Beaumont, Casey L" userId="07fd34d0-e54a-451d-a6c4-735e2b8bde5f" providerId="ADAL" clId="{56B25369-18B0-4084-BB77-37F815A0DCD6}" dt="2022-09-29T14:03:10.612" v="178" actId="478"/>
          <ac:spMkLst>
            <pc:docMk/>
            <pc:sldMk cId="2242937955" sldId="296"/>
            <ac:spMk id="10" creationId="{ACD8265B-A5EF-4D5B-A648-9F67AB2E3B75}"/>
          </ac:spMkLst>
        </pc:spChg>
      </pc:sldChg>
    </pc:docChg>
  </pc:docChgLst>
  <pc:docChgLst>
    <pc:chgData name="Beaumont, Casey L" userId="07fd34d0-e54a-451d-a6c4-735e2b8bde5f" providerId="ADAL" clId="{21D25EFA-8723-41C4-B1D9-823FD69AC387}"/>
    <pc:docChg chg="undo custSel addSld delSld modSld sldOrd">
      <pc:chgData name="Beaumont, Casey L" userId="07fd34d0-e54a-451d-a6c4-735e2b8bde5f" providerId="ADAL" clId="{21D25EFA-8723-41C4-B1D9-823FD69AC387}" dt="2022-09-23T17:40:40.242" v="22784" actId="20577"/>
      <pc:docMkLst>
        <pc:docMk/>
      </pc:docMkLst>
      <pc:sldChg chg="modSp mod">
        <pc:chgData name="Beaumont, Casey L" userId="07fd34d0-e54a-451d-a6c4-735e2b8bde5f" providerId="ADAL" clId="{21D25EFA-8723-41C4-B1D9-823FD69AC387}" dt="2022-09-14T19:02:50.552" v="22" actId="20577"/>
        <pc:sldMkLst>
          <pc:docMk/>
          <pc:sldMk cId="2586058810" sldId="256"/>
        </pc:sldMkLst>
        <pc:spChg chg="mod">
          <ac:chgData name="Beaumont, Casey L" userId="07fd34d0-e54a-451d-a6c4-735e2b8bde5f" providerId="ADAL" clId="{21D25EFA-8723-41C4-B1D9-823FD69AC387}" dt="2022-09-14T19:02:50.552" v="22" actId="20577"/>
          <ac:spMkLst>
            <pc:docMk/>
            <pc:sldMk cId="2586058810" sldId="256"/>
            <ac:spMk id="2" creationId="{CFE75451-6A4B-484B-9ED1-353CCE25B0F4}"/>
          </ac:spMkLst>
        </pc:spChg>
      </pc:sldChg>
      <pc:sldChg chg="delSp modSp mod">
        <pc:chgData name="Beaumont, Casey L" userId="07fd34d0-e54a-451d-a6c4-735e2b8bde5f" providerId="ADAL" clId="{21D25EFA-8723-41C4-B1D9-823FD69AC387}" dt="2022-09-23T17:04:57.605" v="20627" actId="255"/>
        <pc:sldMkLst>
          <pc:docMk/>
          <pc:sldMk cId="1713219598" sldId="257"/>
        </pc:sldMkLst>
        <pc:spChg chg="mod">
          <ac:chgData name="Beaumont, Casey L" userId="07fd34d0-e54a-451d-a6c4-735e2b8bde5f" providerId="ADAL" clId="{21D25EFA-8723-41C4-B1D9-823FD69AC387}" dt="2022-09-23T17:04:57.605" v="20627" actId="255"/>
          <ac:spMkLst>
            <pc:docMk/>
            <pc:sldMk cId="1713219598" sldId="257"/>
            <ac:spMk id="3" creationId="{5671D7E5-EF66-4BCD-8DAA-E9061157F0BE}"/>
          </ac:spMkLst>
        </pc:spChg>
        <pc:spChg chg="del mod">
          <ac:chgData name="Beaumont, Casey L" userId="07fd34d0-e54a-451d-a6c4-735e2b8bde5f" providerId="ADAL" clId="{21D25EFA-8723-41C4-B1D9-823FD69AC387}" dt="2022-09-14T19:44:22.192" v="974" actId="478"/>
          <ac:spMkLst>
            <pc:docMk/>
            <pc:sldMk cId="1713219598" sldId="257"/>
            <ac:spMk id="4" creationId="{36C19884-873C-4D13-BE6D-318CF07B0D12}"/>
          </ac:spMkLst>
        </pc:spChg>
        <pc:spChg chg="del mod">
          <ac:chgData name="Beaumont, Casey L" userId="07fd34d0-e54a-451d-a6c4-735e2b8bde5f" providerId="ADAL" clId="{21D25EFA-8723-41C4-B1D9-823FD69AC387}" dt="2022-09-14T19:44:23.680" v="975" actId="478"/>
          <ac:spMkLst>
            <pc:docMk/>
            <pc:sldMk cId="1713219598" sldId="257"/>
            <ac:spMk id="5" creationId="{9AB5BAF8-EA80-4AD4-8D83-5960C299573A}"/>
          </ac:spMkLst>
        </pc:spChg>
      </pc:sldChg>
      <pc:sldChg chg="delSp modSp mod">
        <pc:chgData name="Beaumont, Casey L" userId="07fd34d0-e54a-451d-a6c4-735e2b8bde5f" providerId="ADAL" clId="{21D25EFA-8723-41C4-B1D9-823FD69AC387}" dt="2022-09-23T17:05:34.761" v="20634" actId="12"/>
        <pc:sldMkLst>
          <pc:docMk/>
          <pc:sldMk cId="3571516367" sldId="258"/>
        </pc:sldMkLst>
        <pc:spChg chg="mod">
          <ac:chgData name="Beaumont, Casey L" userId="07fd34d0-e54a-451d-a6c4-735e2b8bde5f" providerId="ADAL" clId="{21D25EFA-8723-41C4-B1D9-823FD69AC387}" dt="2022-09-23T17:05:34.761" v="20634" actId="12"/>
          <ac:spMkLst>
            <pc:docMk/>
            <pc:sldMk cId="3571516367" sldId="258"/>
            <ac:spMk id="3" creationId="{9D5232F9-FD00-464A-9F17-619C91AEF8F3}"/>
          </ac:spMkLst>
        </pc:spChg>
        <pc:spChg chg="del mod">
          <ac:chgData name="Beaumont, Casey L" userId="07fd34d0-e54a-451d-a6c4-735e2b8bde5f" providerId="ADAL" clId="{21D25EFA-8723-41C4-B1D9-823FD69AC387}" dt="2022-09-14T19:44:29.048" v="978" actId="478"/>
          <ac:spMkLst>
            <pc:docMk/>
            <pc:sldMk cId="3571516367" sldId="258"/>
            <ac:spMk id="4" creationId="{70E12647-CCB2-45E2-A9CB-A868F490497E}"/>
          </ac:spMkLst>
        </pc:spChg>
        <pc:spChg chg="del">
          <ac:chgData name="Beaumont, Casey L" userId="07fd34d0-e54a-451d-a6c4-735e2b8bde5f" providerId="ADAL" clId="{21D25EFA-8723-41C4-B1D9-823FD69AC387}" dt="2022-09-14T19:44:26.687" v="976" actId="478"/>
          <ac:spMkLst>
            <pc:docMk/>
            <pc:sldMk cId="3571516367" sldId="258"/>
            <ac:spMk id="5" creationId="{8D51ED20-04D4-4894-B0C2-9C541A61A734}"/>
          </ac:spMkLst>
        </pc:spChg>
      </pc:sldChg>
      <pc:sldChg chg="del">
        <pc:chgData name="Beaumont, Casey L" userId="07fd34d0-e54a-451d-a6c4-735e2b8bde5f" providerId="ADAL" clId="{21D25EFA-8723-41C4-B1D9-823FD69AC387}" dt="2022-09-14T19:45:04.470" v="985" actId="47"/>
        <pc:sldMkLst>
          <pc:docMk/>
          <pc:sldMk cId="332104327" sldId="259"/>
        </pc:sldMkLst>
      </pc:sldChg>
      <pc:sldChg chg="del">
        <pc:chgData name="Beaumont, Casey L" userId="07fd34d0-e54a-451d-a6c4-735e2b8bde5f" providerId="ADAL" clId="{21D25EFA-8723-41C4-B1D9-823FD69AC387}" dt="2022-09-14T19:45:05.636" v="986" actId="47"/>
        <pc:sldMkLst>
          <pc:docMk/>
          <pc:sldMk cId="1663780162" sldId="260"/>
        </pc:sldMkLst>
      </pc:sldChg>
      <pc:sldChg chg="del">
        <pc:chgData name="Beaumont, Casey L" userId="07fd34d0-e54a-451d-a6c4-735e2b8bde5f" providerId="ADAL" clId="{21D25EFA-8723-41C4-B1D9-823FD69AC387}" dt="2022-09-14T19:45:08" v="987" actId="47"/>
        <pc:sldMkLst>
          <pc:docMk/>
          <pc:sldMk cId="1429429409" sldId="261"/>
        </pc:sldMkLst>
      </pc:sldChg>
      <pc:sldChg chg="modSp mod">
        <pc:chgData name="Beaumont, Casey L" userId="07fd34d0-e54a-451d-a6c4-735e2b8bde5f" providerId="ADAL" clId="{21D25EFA-8723-41C4-B1D9-823FD69AC387}" dt="2022-09-14T19:08:27.869" v="254" actId="20577"/>
        <pc:sldMkLst>
          <pc:docMk/>
          <pc:sldMk cId="379728094" sldId="262"/>
        </pc:sldMkLst>
        <pc:spChg chg="mod">
          <ac:chgData name="Beaumont, Casey L" userId="07fd34d0-e54a-451d-a6c4-735e2b8bde5f" providerId="ADAL" clId="{21D25EFA-8723-41C4-B1D9-823FD69AC387}" dt="2022-09-14T19:08:20.925" v="237" actId="20577"/>
          <ac:spMkLst>
            <pc:docMk/>
            <pc:sldMk cId="379728094" sldId="262"/>
            <ac:spMk id="2" creationId="{B1FE5F11-B7B9-4B80-8C6A-A8A7A7190B77}"/>
          </ac:spMkLst>
        </pc:spChg>
        <pc:spChg chg="mod">
          <ac:chgData name="Beaumont, Casey L" userId="07fd34d0-e54a-451d-a6c4-735e2b8bde5f" providerId="ADAL" clId="{21D25EFA-8723-41C4-B1D9-823FD69AC387}" dt="2022-09-14T19:08:27.869" v="254" actId="20577"/>
          <ac:spMkLst>
            <pc:docMk/>
            <pc:sldMk cId="379728094" sldId="262"/>
            <ac:spMk id="3" creationId="{DA8AFAA9-633A-475C-B8ED-840A34F7294D}"/>
          </ac:spMkLst>
        </pc:spChg>
      </pc:sldChg>
      <pc:sldChg chg="del">
        <pc:chgData name="Beaumont, Casey L" userId="07fd34d0-e54a-451d-a6c4-735e2b8bde5f" providerId="ADAL" clId="{21D25EFA-8723-41C4-B1D9-823FD69AC387}" dt="2022-09-14T19:44:57.275" v="983" actId="47"/>
        <pc:sldMkLst>
          <pc:docMk/>
          <pc:sldMk cId="4055079983" sldId="263"/>
        </pc:sldMkLst>
      </pc:sldChg>
      <pc:sldChg chg="del">
        <pc:chgData name="Beaumont, Casey L" userId="07fd34d0-e54a-451d-a6c4-735e2b8bde5f" providerId="ADAL" clId="{21D25EFA-8723-41C4-B1D9-823FD69AC387}" dt="2022-09-14T19:44:55.509" v="982" actId="47"/>
        <pc:sldMkLst>
          <pc:docMk/>
          <pc:sldMk cId="2619301236" sldId="264"/>
        </pc:sldMkLst>
      </pc:sldChg>
      <pc:sldChg chg="del">
        <pc:chgData name="Beaumont, Casey L" userId="07fd34d0-e54a-451d-a6c4-735e2b8bde5f" providerId="ADAL" clId="{21D25EFA-8723-41C4-B1D9-823FD69AC387}" dt="2022-09-14T19:44:54.588" v="981" actId="47"/>
        <pc:sldMkLst>
          <pc:docMk/>
          <pc:sldMk cId="744379741" sldId="265"/>
        </pc:sldMkLst>
      </pc:sldChg>
      <pc:sldChg chg="del">
        <pc:chgData name="Beaumont, Casey L" userId="07fd34d0-e54a-451d-a6c4-735e2b8bde5f" providerId="ADAL" clId="{21D25EFA-8723-41C4-B1D9-823FD69AC387}" dt="2022-09-14T19:45:08.696" v="988" actId="47"/>
        <pc:sldMkLst>
          <pc:docMk/>
          <pc:sldMk cId="1742861620" sldId="266"/>
        </pc:sldMkLst>
      </pc:sldChg>
      <pc:sldChg chg="del">
        <pc:chgData name="Beaumont, Casey L" userId="07fd34d0-e54a-451d-a6c4-735e2b8bde5f" providerId="ADAL" clId="{21D25EFA-8723-41C4-B1D9-823FD69AC387}" dt="2022-09-14T19:44:48.525" v="979" actId="47"/>
        <pc:sldMkLst>
          <pc:docMk/>
          <pc:sldMk cId="2303579910" sldId="268"/>
        </pc:sldMkLst>
      </pc:sldChg>
      <pc:sldChg chg="del">
        <pc:chgData name="Beaumont, Casey L" userId="07fd34d0-e54a-451d-a6c4-735e2b8bde5f" providerId="ADAL" clId="{21D25EFA-8723-41C4-B1D9-823FD69AC387}" dt="2022-09-14T19:44:49.708" v="980" actId="47"/>
        <pc:sldMkLst>
          <pc:docMk/>
          <pc:sldMk cId="2499682613" sldId="269"/>
        </pc:sldMkLst>
      </pc:sldChg>
      <pc:sldChg chg="del">
        <pc:chgData name="Beaumont, Casey L" userId="07fd34d0-e54a-451d-a6c4-735e2b8bde5f" providerId="ADAL" clId="{21D25EFA-8723-41C4-B1D9-823FD69AC387}" dt="2022-09-14T19:44:58.775" v="984" actId="47"/>
        <pc:sldMkLst>
          <pc:docMk/>
          <pc:sldMk cId="2896385493" sldId="270"/>
        </pc:sldMkLst>
      </pc:sldChg>
      <pc:sldChg chg="delSp modSp mod modNotesTx">
        <pc:chgData name="Beaumont, Casey L" userId="07fd34d0-e54a-451d-a6c4-735e2b8bde5f" providerId="ADAL" clId="{21D25EFA-8723-41C4-B1D9-823FD69AC387}" dt="2022-09-23T17:40:40.242" v="22784" actId="20577"/>
        <pc:sldMkLst>
          <pc:docMk/>
          <pc:sldMk cId="1969787568" sldId="271"/>
        </pc:sldMkLst>
        <pc:spChg chg="mod">
          <ac:chgData name="Beaumont, Casey L" userId="07fd34d0-e54a-451d-a6c4-735e2b8bde5f" providerId="ADAL" clId="{21D25EFA-8723-41C4-B1D9-823FD69AC387}" dt="2022-09-19T20:25:55.761" v="12130" actId="404"/>
          <ac:spMkLst>
            <pc:docMk/>
            <pc:sldMk cId="1969787568" sldId="271"/>
            <ac:spMk id="2" creationId="{8BDF1EDE-5423-435C-B149-87AB1BC22B83}"/>
          </ac:spMkLst>
        </pc:spChg>
        <pc:spChg chg="mod">
          <ac:chgData name="Beaumont, Casey L" userId="07fd34d0-e54a-451d-a6c4-735e2b8bde5f" providerId="ADAL" clId="{21D25EFA-8723-41C4-B1D9-823FD69AC387}" dt="2022-09-14T19:45:34.417" v="1056" actId="20577"/>
          <ac:spMkLst>
            <pc:docMk/>
            <pc:sldMk cId="1969787568" sldId="271"/>
            <ac:spMk id="3" creationId="{AF64C29E-DF30-4DC6-AB95-2016F9A703B6}"/>
          </ac:spMkLst>
        </pc:spChg>
        <pc:spChg chg="del">
          <ac:chgData name="Beaumont, Casey L" userId="07fd34d0-e54a-451d-a6c4-735e2b8bde5f" providerId="ADAL" clId="{21D25EFA-8723-41C4-B1D9-823FD69AC387}" dt="2022-09-14T19:45:43.095" v="1057" actId="478"/>
          <ac:spMkLst>
            <pc:docMk/>
            <pc:sldMk cId="1969787568" sldId="271"/>
            <ac:spMk id="4" creationId="{A47C7382-18E7-4821-8C61-461D6BBE08FC}"/>
          </ac:spMkLst>
        </pc:spChg>
        <pc:spChg chg="del">
          <ac:chgData name="Beaumont, Casey L" userId="07fd34d0-e54a-451d-a6c4-735e2b8bde5f" providerId="ADAL" clId="{21D25EFA-8723-41C4-B1D9-823FD69AC387}" dt="2022-09-14T19:45:45.609" v="1058" actId="478"/>
          <ac:spMkLst>
            <pc:docMk/>
            <pc:sldMk cId="1969787568" sldId="271"/>
            <ac:spMk id="5" creationId="{3990FA1B-5022-47AB-A0AE-8F5C5797997C}"/>
          </ac:spMkLst>
        </pc:spChg>
      </pc:sldChg>
      <pc:sldChg chg="addSp delSp modSp new mod modNotesTx">
        <pc:chgData name="Beaumont, Casey L" userId="07fd34d0-e54a-451d-a6c4-735e2b8bde5f" providerId="ADAL" clId="{21D25EFA-8723-41C4-B1D9-823FD69AC387}" dt="2022-09-23T17:06:14.535" v="20709" actId="20577"/>
        <pc:sldMkLst>
          <pc:docMk/>
          <pc:sldMk cId="2309014659" sldId="272"/>
        </pc:sldMkLst>
        <pc:spChg chg="mod">
          <ac:chgData name="Beaumont, Casey L" userId="07fd34d0-e54a-451d-a6c4-735e2b8bde5f" providerId="ADAL" clId="{21D25EFA-8723-41C4-B1D9-823FD69AC387}" dt="2022-09-15T19:16:37.358" v="1509" actId="20577"/>
          <ac:spMkLst>
            <pc:docMk/>
            <pc:sldMk cId="2309014659" sldId="272"/>
            <ac:spMk id="2" creationId="{3D3A2FA1-D196-4E5A-94BF-37FD245DD719}"/>
          </ac:spMkLst>
        </pc:spChg>
        <pc:spChg chg="add del">
          <ac:chgData name="Beaumont, Casey L" userId="07fd34d0-e54a-451d-a6c4-735e2b8bde5f" providerId="ADAL" clId="{21D25EFA-8723-41C4-B1D9-823FD69AC387}" dt="2022-09-14T19:17:57.278" v="652" actId="931"/>
          <ac:spMkLst>
            <pc:docMk/>
            <pc:sldMk cId="2309014659" sldId="272"/>
            <ac:spMk id="3" creationId="{496EFA37-C3F8-4A38-A569-101221C0D633}"/>
          </ac:spMkLst>
        </pc:spChg>
        <pc:spChg chg="mod">
          <ac:chgData name="Beaumont, Casey L" userId="07fd34d0-e54a-451d-a6c4-735e2b8bde5f" providerId="ADAL" clId="{21D25EFA-8723-41C4-B1D9-823FD69AC387}" dt="2022-09-14T19:13:37.557" v="548" actId="20577"/>
          <ac:spMkLst>
            <pc:docMk/>
            <pc:sldMk cId="2309014659" sldId="272"/>
            <ac:spMk id="4" creationId="{EBF067EA-57A6-4875-A299-BE750A39D3DD}"/>
          </ac:spMkLst>
        </pc:spChg>
        <pc:spChg chg="del">
          <ac:chgData name="Beaumont, Casey L" userId="07fd34d0-e54a-451d-a6c4-735e2b8bde5f" providerId="ADAL" clId="{21D25EFA-8723-41C4-B1D9-823FD69AC387}" dt="2022-09-14T19:17:18.653" v="651" actId="931"/>
          <ac:spMkLst>
            <pc:docMk/>
            <pc:sldMk cId="2309014659" sldId="272"/>
            <ac:spMk id="6" creationId="{32000B3C-A9B1-483E-80D7-FF52C3542B9F}"/>
          </ac:spMkLst>
        </pc:spChg>
        <pc:spChg chg="mod">
          <ac:chgData name="Beaumont, Casey L" userId="07fd34d0-e54a-451d-a6c4-735e2b8bde5f" providerId="ADAL" clId="{21D25EFA-8723-41C4-B1D9-823FD69AC387}" dt="2022-09-14T19:13:47.272" v="579" actId="20577"/>
          <ac:spMkLst>
            <pc:docMk/>
            <pc:sldMk cId="2309014659" sldId="272"/>
            <ac:spMk id="7" creationId="{33FFE7D8-C55C-4C98-941C-5B738699B57E}"/>
          </ac:spMkLst>
        </pc:spChg>
        <pc:spChg chg="del">
          <ac:chgData name="Beaumont, Casey L" userId="07fd34d0-e54a-451d-a6c4-735e2b8bde5f" providerId="ADAL" clId="{21D25EFA-8723-41C4-B1D9-823FD69AC387}" dt="2022-09-14T19:16:52.467" v="650" actId="931"/>
          <ac:spMkLst>
            <pc:docMk/>
            <pc:sldMk cId="2309014659" sldId="272"/>
            <ac:spMk id="9" creationId="{A0A12B3D-2E15-4E3B-A8DD-BCD72711F6D1}"/>
          </ac:spMkLst>
        </pc:spChg>
        <pc:spChg chg="mod">
          <ac:chgData name="Beaumont, Casey L" userId="07fd34d0-e54a-451d-a6c4-735e2b8bde5f" providerId="ADAL" clId="{21D25EFA-8723-41C4-B1D9-823FD69AC387}" dt="2022-09-14T19:13:58.323" v="608" actId="20577"/>
          <ac:spMkLst>
            <pc:docMk/>
            <pc:sldMk cId="2309014659" sldId="272"/>
            <ac:spMk id="10" creationId="{6B01AE5A-F1D4-4CCB-85D2-0AFD519ACD70}"/>
          </ac:spMkLst>
        </pc:spChg>
        <pc:spChg chg="del">
          <ac:chgData name="Beaumont, Casey L" userId="07fd34d0-e54a-451d-a6c4-735e2b8bde5f" providerId="ADAL" clId="{21D25EFA-8723-41C4-B1D9-823FD69AC387}" dt="2022-09-14T19:16:31.862" v="649" actId="931"/>
          <ac:spMkLst>
            <pc:docMk/>
            <pc:sldMk cId="2309014659" sldId="272"/>
            <ac:spMk id="12" creationId="{3F7629FA-F03C-4702-B5D4-DF72BF8C9227}"/>
          </ac:spMkLst>
        </pc:spChg>
        <pc:spChg chg="mod">
          <ac:chgData name="Beaumont, Casey L" userId="07fd34d0-e54a-451d-a6c4-735e2b8bde5f" providerId="ADAL" clId="{21D25EFA-8723-41C4-B1D9-823FD69AC387}" dt="2022-09-14T19:14:26.929" v="644" actId="20577"/>
          <ac:spMkLst>
            <pc:docMk/>
            <pc:sldMk cId="2309014659" sldId="272"/>
            <ac:spMk id="13" creationId="{24F97A33-E206-40F5-ACA8-3A62B78093E2}"/>
          </ac:spMkLst>
        </pc:spChg>
        <pc:spChg chg="del">
          <ac:chgData name="Beaumont, Casey L" userId="07fd34d0-e54a-451d-a6c4-735e2b8bde5f" providerId="ADAL" clId="{21D25EFA-8723-41C4-B1D9-823FD69AC387}" dt="2022-09-14T19:44:14.193" v="972" actId="478"/>
          <ac:spMkLst>
            <pc:docMk/>
            <pc:sldMk cId="2309014659" sldId="272"/>
            <ac:spMk id="15" creationId="{E0A80C83-C17B-4F6B-B833-360C8AEEE0B0}"/>
          </ac:spMkLst>
        </pc:spChg>
        <pc:spChg chg="del mod">
          <ac:chgData name="Beaumont, Casey L" userId="07fd34d0-e54a-451d-a6c4-735e2b8bde5f" providerId="ADAL" clId="{21D25EFA-8723-41C4-B1D9-823FD69AC387}" dt="2022-09-14T19:44:16.719" v="973" actId="478"/>
          <ac:spMkLst>
            <pc:docMk/>
            <pc:sldMk cId="2309014659" sldId="272"/>
            <ac:spMk id="16" creationId="{06898E8C-0B8A-4FEC-B8DB-B93B0757B6E7}"/>
          </ac:spMkLst>
        </pc:spChg>
        <pc:picChg chg="add del mod">
          <ac:chgData name="Beaumont, Casey L" userId="07fd34d0-e54a-451d-a6c4-735e2b8bde5f" providerId="ADAL" clId="{21D25EFA-8723-41C4-B1D9-823FD69AC387}" dt="2022-09-14T19:16:15.131" v="648" actId="931"/>
          <ac:picMkLst>
            <pc:docMk/>
            <pc:sldMk cId="2309014659" sldId="272"/>
            <ac:picMk id="19" creationId="{5DF8897C-432F-42C8-9166-3B1473B2B8D4}"/>
          </ac:picMkLst>
        </pc:picChg>
        <pc:picChg chg="add mod">
          <ac:chgData name="Beaumont, Casey L" userId="07fd34d0-e54a-451d-a6c4-735e2b8bde5f" providerId="ADAL" clId="{21D25EFA-8723-41C4-B1D9-823FD69AC387}" dt="2022-09-14T19:16:31.862" v="649" actId="931"/>
          <ac:picMkLst>
            <pc:docMk/>
            <pc:sldMk cId="2309014659" sldId="272"/>
            <ac:picMk id="21" creationId="{20A78AD0-CE9B-40B0-B8FA-DC0F8A0DC433}"/>
          </ac:picMkLst>
        </pc:picChg>
        <pc:picChg chg="add mod">
          <ac:chgData name="Beaumont, Casey L" userId="07fd34d0-e54a-451d-a6c4-735e2b8bde5f" providerId="ADAL" clId="{21D25EFA-8723-41C4-B1D9-823FD69AC387}" dt="2022-09-14T19:16:52.467" v="650" actId="931"/>
          <ac:picMkLst>
            <pc:docMk/>
            <pc:sldMk cId="2309014659" sldId="272"/>
            <ac:picMk id="23" creationId="{53292AA2-D72E-43B4-8850-58970BA79D43}"/>
          </ac:picMkLst>
        </pc:picChg>
        <pc:picChg chg="add mod">
          <ac:chgData name="Beaumont, Casey L" userId="07fd34d0-e54a-451d-a6c4-735e2b8bde5f" providerId="ADAL" clId="{21D25EFA-8723-41C4-B1D9-823FD69AC387}" dt="2022-09-14T19:17:18.653" v="651" actId="931"/>
          <ac:picMkLst>
            <pc:docMk/>
            <pc:sldMk cId="2309014659" sldId="272"/>
            <ac:picMk id="25" creationId="{F9AB0A95-8EFD-4120-82CD-6C5D3D94B470}"/>
          </ac:picMkLst>
        </pc:picChg>
        <pc:picChg chg="add mod">
          <ac:chgData name="Beaumont, Casey L" userId="07fd34d0-e54a-451d-a6c4-735e2b8bde5f" providerId="ADAL" clId="{21D25EFA-8723-41C4-B1D9-823FD69AC387}" dt="2022-09-14T19:17:57.278" v="652" actId="931"/>
          <ac:picMkLst>
            <pc:docMk/>
            <pc:sldMk cId="2309014659" sldId="272"/>
            <ac:picMk id="27" creationId="{9503EBB9-F6B2-4F1C-BDC7-92B335C12FB7}"/>
          </ac:picMkLst>
        </pc:picChg>
      </pc:sldChg>
      <pc:sldChg chg="new del">
        <pc:chgData name="Beaumont, Casey L" userId="07fd34d0-e54a-451d-a6c4-735e2b8bde5f" providerId="ADAL" clId="{21D25EFA-8723-41C4-B1D9-823FD69AC387}" dt="2022-09-14T19:09:07.538" v="256" actId="680"/>
        <pc:sldMkLst>
          <pc:docMk/>
          <pc:sldMk cId="3352789390" sldId="272"/>
        </pc:sldMkLst>
      </pc:sldChg>
      <pc:sldChg chg="new del">
        <pc:chgData name="Beaumont, Casey L" userId="07fd34d0-e54a-451d-a6c4-735e2b8bde5f" providerId="ADAL" clId="{21D25EFA-8723-41C4-B1D9-823FD69AC387}" dt="2022-09-14T19:10:03.066" v="258" actId="2696"/>
        <pc:sldMkLst>
          <pc:docMk/>
          <pc:sldMk cId="3984546443" sldId="272"/>
        </pc:sldMkLst>
      </pc:sldChg>
      <pc:sldChg chg="addSp delSp modSp new mod modNotesTx">
        <pc:chgData name="Beaumont, Casey L" userId="07fd34d0-e54a-451d-a6c4-735e2b8bde5f" providerId="ADAL" clId="{21D25EFA-8723-41C4-B1D9-823FD69AC387}" dt="2022-09-23T17:07:45.718" v="20791" actId="20577"/>
        <pc:sldMkLst>
          <pc:docMk/>
          <pc:sldMk cId="1527672761" sldId="273"/>
        </pc:sldMkLst>
        <pc:spChg chg="mod">
          <ac:chgData name="Beaumont, Casey L" userId="07fd34d0-e54a-451d-a6c4-735e2b8bde5f" providerId="ADAL" clId="{21D25EFA-8723-41C4-B1D9-823FD69AC387}" dt="2022-09-14T19:25:06.639" v="676" actId="20577"/>
          <ac:spMkLst>
            <pc:docMk/>
            <pc:sldMk cId="1527672761" sldId="273"/>
            <ac:spMk id="2" creationId="{2A2845F5-E422-4AC3-9E61-DE642F8316E1}"/>
          </ac:spMkLst>
        </pc:spChg>
        <pc:spChg chg="del">
          <ac:chgData name="Beaumont, Casey L" userId="07fd34d0-e54a-451d-a6c4-735e2b8bde5f" providerId="ADAL" clId="{21D25EFA-8723-41C4-B1D9-823FD69AC387}" dt="2022-09-14T19:28:07.822" v="677" actId="1032"/>
          <ac:spMkLst>
            <pc:docMk/>
            <pc:sldMk cId="1527672761" sldId="273"/>
            <ac:spMk id="3" creationId="{391927DD-8CD2-49D8-907F-8EB1114E5A6A}"/>
          </ac:spMkLst>
        </pc:spChg>
        <pc:spChg chg="del">
          <ac:chgData name="Beaumont, Casey L" userId="07fd34d0-e54a-451d-a6c4-735e2b8bde5f" providerId="ADAL" clId="{21D25EFA-8723-41C4-B1D9-823FD69AC387}" dt="2022-09-15T23:21:27.568" v="4044" actId="478"/>
          <ac:spMkLst>
            <pc:docMk/>
            <pc:sldMk cId="1527672761" sldId="273"/>
            <ac:spMk id="4" creationId="{571A1401-D079-48A0-A4A2-4291D3BC505E}"/>
          </ac:spMkLst>
        </pc:spChg>
        <pc:spChg chg="del">
          <ac:chgData name="Beaumont, Casey L" userId="07fd34d0-e54a-451d-a6c4-735e2b8bde5f" providerId="ADAL" clId="{21D25EFA-8723-41C4-B1D9-823FD69AC387}" dt="2022-09-15T23:21:26.304" v="4043" actId="478"/>
          <ac:spMkLst>
            <pc:docMk/>
            <pc:sldMk cId="1527672761" sldId="273"/>
            <ac:spMk id="5" creationId="{20724C11-DF7B-48A1-88D7-23C7CB3A031C}"/>
          </ac:spMkLst>
        </pc:spChg>
        <pc:graphicFrameChg chg="add mod modGraphic">
          <ac:chgData name="Beaumont, Casey L" userId="07fd34d0-e54a-451d-a6c4-735e2b8bde5f" providerId="ADAL" clId="{21D25EFA-8723-41C4-B1D9-823FD69AC387}" dt="2022-09-22T22:23:35.744" v="20605" actId="207"/>
          <ac:graphicFrameMkLst>
            <pc:docMk/>
            <pc:sldMk cId="1527672761" sldId="273"/>
            <ac:graphicFrameMk id="7" creationId="{444A4585-761E-48EE-A153-C89DFCB5E24C}"/>
          </ac:graphicFrameMkLst>
        </pc:graphicFrameChg>
      </pc:sldChg>
      <pc:sldChg chg="modSp new mod">
        <pc:chgData name="Beaumont, Casey L" userId="07fd34d0-e54a-451d-a6c4-735e2b8bde5f" providerId="ADAL" clId="{21D25EFA-8723-41C4-B1D9-823FD69AC387}" dt="2022-09-14T19:46:08.418" v="1083" actId="20577"/>
        <pc:sldMkLst>
          <pc:docMk/>
          <pc:sldMk cId="3885445093" sldId="274"/>
        </pc:sldMkLst>
        <pc:spChg chg="mod">
          <ac:chgData name="Beaumont, Casey L" userId="07fd34d0-e54a-451d-a6c4-735e2b8bde5f" providerId="ADAL" clId="{21D25EFA-8723-41C4-B1D9-823FD69AC387}" dt="2022-09-14T19:46:08.418" v="1083" actId="20577"/>
          <ac:spMkLst>
            <pc:docMk/>
            <pc:sldMk cId="3885445093" sldId="274"/>
            <ac:spMk id="2" creationId="{86A3C820-9463-43E4-AD70-2FC6944F939E}"/>
          </ac:spMkLst>
        </pc:spChg>
      </pc:sldChg>
      <pc:sldChg chg="modSp new mod">
        <pc:chgData name="Beaumont, Casey L" userId="07fd34d0-e54a-451d-a6c4-735e2b8bde5f" providerId="ADAL" clId="{21D25EFA-8723-41C4-B1D9-823FD69AC387}" dt="2022-09-14T19:47:02.362" v="1135" actId="20577"/>
        <pc:sldMkLst>
          <pc:docMk/>
          <pc:sldMk cId="1934067365" sldId="275"/>
        </pc:sldMkLst>
        <pc:spChg chg="mod">
          <ac:chgData name="Beaumont, Casey L" userId="07fd34d0-e54a-451d-a6c4-735e2b8bde5f" providerId="ADAL" clId="{21D25EFA-8723-41C4-B1D9-823FD69AC387}" dt="2022-09-14T19:47:02.362" v="1135" actId="20577"/>
          <ac:spMkLst>
            <pc:docMk/>
            <pc:sldMk cId="1934067365" sldId="275"/>
            <ac:spMk id="2" creationId="{263598B8-4151-438A-83DC-83B738704CE7}"/>
          </ac:spMkLst>
        </pc:spChg>
      </pc:sldChg>
      <pc:sldChg chg="modSp new mod">
        <pc:chgData name="Beaumont, Casey L" userId="07fd34d0-e54a-451d-a6c4-735e2b8bde5f" providerId="ADAL" clId="{21D25EFA-8723-41C4-B1D9-823FD69AC387}" dt="2022-09-14T19:47:13.150" v="1148" actId="20577"/>
        <pc:sldMkLst>
          <pc:docMk/>
          <pc:sldMk cId="2478191187" sldId="276"/>
        </pc:sldMkLst>
        <pc:spChg chg="mod">
          <ac:chgData name="Beaumont, Casey L" userId="07fd34d0-e54a-451d-a6c4-735e2b8bde5f" providerId="ADAL" clId="{21D25EFA-8723-41C4-B1D9-823FD69AC387}" dt="2022-09-14T19:47:13.150" v="1148" actId="20577"/>
          <ac:spMkLst>
            <pc:docMk/>
            <pc:sldMk cId="2478191187" sldId="276"/>
            <ac:spMk id="2" creationId="{A65AB3CD-B40B-41B0-83F1-20FA9355E7E1}"/>
          </ac:spMkLst>
        </pc:spChg>
      </pc:sldChg>
      <pc:sldChg chg="delSp modSp new mod modNotesTx">
        <pc:chgData name="Beaumont, Casey L" userId="07fd34d0-e54a-451d-a6c4-735e2b8bde5f" providerId="ADAL" clId="{21D25EFA-8723-41C4-B1D9-823FD69AC387}" dt="2022-09-23T17:11:42.192" v="21078" actId="20577"/>
        <pc:sldMkLst>
          <pc:docMk/>
          <pc:sldMk cId="2967242413" sldId="277"/>
        </pc:sldMkLst>
        <pc:spChg chg="mod">
          <ac:chgData name="Beaumont, Casey L" userId="07fd34d0-e54a-451d-a6c4-735e2b8bde5f" providerId="ADAL" clId="{21D25EFA-8723-41C4-B1D9-823FD69AC387}" dt="2022-09-15T19:18:34.220" v="1706" actId="20577"/>
          <ac:spMkLst>
            <pc:docMk/>
            <pc:sldMk cId="2967242413" sldId="277"/>
            <ac:spMk id="2" creationId="{58AE0C92-2123-4465-92E0-49C08E74D41C}"/>
          </ac:spMkLst>
        </pc:spChg>
        <pc:spChg chg="mod">
          <ac:chgData name="Beaumont, Casey L" userId="07fd34d0-e54a-451d-a6c4-735e2b8bde5f" providerId="ADAL" clId="{21D25EFA-8723-41C4-B1D9-823FD69AC387}" dt="2022-09-14T19:48:43.568" v="1214" actId="20577"/>
          <ac:spMkLst>
            <pc:docMk/>
            <pc:sldMk cId="2967242413" sldId="277"/>
            <ac:spMk id="3" creationId="{4EA2CBED-AF29-43BE-BE6B-E39E8B203B2C}"/>
          </ac:spMkLst>
        </pc:spChg>
        <pc:spChg chg="mod">
          <ac:chgData name="Beaumont, Casey L" userId="07fd34d0-e54a-451d-a6c4-735e2b8bde5f" providerId="ADAL" clId="{21D25EFA-8723-41C4-B1D9-823FD69AC387}" dt="2022-09-14T19:48:46.338" v="1221" actId="20577"/>
          <ac:spMkLst>
            <pc:docMk/>
            <pc:sldMk cId="2967242413" sldId="277"/>
            <ac:spMk id="4" creationId="{E8D0C35D-1492-43E5-BACF-CBBF66B491C3}"/>
          </ac:spMkLst>
        </pc:spChg>
        <pc:spChg chg="mod">
          <ac:chgData name="Beaumont, Casey L" userId="07fd34d0-e54a-451d-a6c4-735e2b8bde5f" providerId="ADAL" clId="{21D25EFA-8723-41C4-B1D9-823FD69AC387}" dt="2022-09-14T19:48:49.858" v="1238" actId="20577"/>
          <ac:spMkLst>
            <pc:docMk/>
            <pc:sldMk cId="2967242413" sldId="277"/>
            <ac:spMk id="5" creationId="{E2AB281C-363A-41B7-A582-C9DB75BF132B}"/>
          </ac:spMkLst>
        </pc:spChg>
        <pc:spChg chg="mod">
          <ac:chgData name="Beaumont, Casey L" userId="07fd34d0-e54a-451d-a6c4-735e2b8bde5f" providerId="ADAL" clId="{21D25EFA-8723-41C4-B1D9-823FD69AC387}" dt="2022-09-14T19:48:54.338" v="1248" actId="20577"/>
          <ac:spMkLst>
            <pc:docMk/>
            <pc:sldMk cId="2967242413" sldId="277"/>
            <ac:spMk id="6" creationId="{6CD74C61-9E8F-4201-8950-3EB921EEDC4A}"/>
          </ac:spMkLst>
        </pc:spChg>
        <pc:spChg chg="mod">
          <ac:chgData name="Beaumont, Casey L" userId="07fd34d0-e54a-451d-a6c4-735e2b8bde5f" providerId="ADAL" clId="{21D25EFA-8723-41C4-B1D9-823FD69AC387}" dt="2022-09-15T19:27:43.128" v="2082" actId="20577"/>
          <ac:spMkLst>
            <pc:docMk/>
            <pc:sldMk cId="2967242413" sldId="277"/>
            <ac:spMk id="7" creationId="{820899B3-9367-4266-9E8F-DAFA74D99DF2}"/>
          </ac:spMkLst>
        </pc:spChg>
        <pc:spChg chg="mod">
          <ac:chgData name="Beaumont, Casey L" userId="07fd34d0-e54a-451d-a6c4-735e2b8bde5f" providerId="ADAL" clId="{21D25EFA-8723-41C4-B1D9-823FD69AC387}" dt="2022-09-15T19:25:06.738" v="1921" actId="20577"/>
          <ac:spMkLst>
            <pc:docMk/>
            <pc:sldMk cId="2967242413" sldId="277"/>
            <ac:spMk id="8" creationId="{EB01E6EF-DF4A-4C5C-89E1-177D3B7C27B0}"/>
          </ac:spMkLst>
        </pc:spChg>
        <pc:spChg chg="mod">
          <ac:chgData name="Beaumont, Casey L" userId="07fd34d0-e54a-451d-a6c4-735e2b8bde5f" providerId="ADAL" clId="{21D25EFA-8723-41C4-B1D9-823FD69AC387}" dt="2022-09-15T19:27:31.106" v="2046" actId="20577"/>
          <ac:spMkLst>
            <pc:docMk/>
            <pc:sldMk cId="2967242413" sldId="277"/>
            <ac:spMk id="9" creationId="{98B71287-8CAF-4818-92EC-C09C695B8B3A}"/>
          </ac:spMkLst>
        </pc:spChg>
        <pc:spChg chg="mod">
          <ac:chgData name="Beaumont, Casey L" userId="07fd34d0-e54a-451d-a6c4-735e2b8bde5f" providerId="ADAL" clId="{21D25EFA-8723-41C4-B1D9-823FD69AC387}" dt="2022-09-15T19:28:15.017" v="2179" actId="20577"/>
          <ac:spMkLst>
            <pc:docMk/>
            <pc:sldMk cId="2967242413" sldId="277"/>
            <ac:spMk id="10" creationId="{6AB9DB24-10E7-4056-A371-7EE85787D611}"/>
          </ac:spMkLst>
        </pc:spChg>
        <pc:spChg chg="del">
          <ac:chgData name="Beaumont, Casey L" userId="07fd34d0-e54a-451d-a6c4-735e2b8bde5f" providerId="ADAL" clId="{21D25EFA-8723-41C4-B1D9-823FD69AC387}" dt="2022-09-15T19:18:25.215" v="1688" actId="478"/>
          <ac:spMkLst>
            <pc:docMk/>
            <pc:sldMk cId="2967242413" sldId="277"/>
            <ac:spMk id="11" creationId="{342A01A2-AC8C-468F-8DE6-596FF44BEF78}"/>
          </ac:spMkLst>
        </pc:spChg>
        <pc:spChg chg="del">
          <ac:chgData name="Beaumont, Casey L" userId="07fd34d0-e54a-451d-a6c4-735e2b8bde5f" providerId="ADAL" clId="{21D25EFA-8723-41C4-B1D9-823FD69AC387}" dt="2022-09-15T19:18:27.202" v="1689" actId="478"/>
          <ac:spMkLst>
            <pc:docMk/>
            <pc:sldMk cId="2967242413" sldId="277"/>
            <ac:spMk id="12" creationId="{99371E53-EB77-4B4E-AE80-65136089BA88}"/>
          </ac:spMkLst>
        </pc:spChg>
      </pc:sldChg>
      <pc:sldChg chg="delSp modSp new mod modNotesTx">
        <pc:chgData name="Beaumont, Casey L" userId="07fd34d0-e54a-451d-a6c4-735e2b8bde5f" providerId="ADAL" clId="{21D25EFA-8723-41C4-B1D9-823FD69AC387}" dt="2022-09-23T17:12:31.863" v="21142" actId="20577"/>
        <pc:sldMkLst>
          <pc:docMk/>
          <pc:sldMk cId="1708436915" sldId="278"/>
        </pc:sldMkLst>
        <pc:spChg chg="mod">
          <ac:chgData name="Beaumont, Casey L" userId="07fd34d0-e54a-451d-a6c4-735e2b8bde5f" providerId="ADAL" clId="{21D25EFA-8723-41C4-B1D9-823FD69AC387}" dt="2022-09-15T19:41:31.561" v="2840" actId="20577"/>
          <ac:spMkLst>
            <pc:docMk/>
            <pc:sldMk cId="1708436915" sldId="278"/>
            <ac:spMk id="2" creationId="{AFD720A7-D0FC-43F4-AE1B-547B966FE3A1}"/>
          </ac:spMkLst>
        </pc:spChg>
        <pc:spChg chg="mod">
          <ac:chgData name="Beaumont, Casey L" userId="07fd34d0-e54a-451d-a6c4-735e2b8bde5f" providerId="ADAL" clId="{21D25EFA-8723-41C4-B1D9-823FD69AC387}" dt="2022-09-15T19:30:17.370" v="2406" actId="20577"/>
          <ac:spMkLst>
            <pc:docMk/>
            <pc:sldMk cId="1708436915" sldId="278"/>
            <ac:spMk id="3" creationId="{4E3D4D40-C89F-40B3-9A78-379CC2077496}"/>
          </ac:spMkLst>
        </pc:spChg>
        <pc:spChg chg="mod">
          <ac:chgData name="Beaumont, Casey L" userId="07fd34d0-e54a-451d-a6c4-735e2b8bde5f" providerId="ADAL" clId="{21D25EFA-8723-41C4-B1D9-823FD69AC387}" dt="2022-09-22T20:04:06.638" v="14323" actId="20577"/>
          <ac:spMkLst>
            <pc:docMk/>
            <pc:sldMk cId="1708436915" sldId="278"/>
            <ac:spMk id="4" creationId="{E142C460-1E3B-4DDD-B8D3-2703C1C653F1}"/>
          </ac:spMkLst>
        </pc:spChg>
        <pc:spChg chg="mod">
          <ac:chgData name="Beaumont, Casey L" userId="07fd34d0-e54a-451d-a6c4-735e2b8bde5f" providerId="ADAL" clId="{21D25EFA-8723-41C4-B1D9-823FD69AC387}" dt="2022-09-15T19:30:40.753" v="2450" actId="20577"/>
          <ac:spMkLst>
            <pc:docMk/>
            <pc:sldMk cId="1708436915" sldId="278"/>
            <ac:spMk id="5" creationId="{2F1A0DB6-FAFB-458A-B040-D9A322740752}"/>
          </ac:spMkLst>
        </pc:spChg>
        <pc:spChg chg="mod">
          <ac:chgData name="Beaumont, Casey L" userId="07fd34d0-e54a-451d-a6c4-735e2b8bde5f" providerId="ADAL" clId="{21D25EFA-8723-41C4-B1D9-823FD69AC387}" dt="2022-09-15T19:31:58.874" v="2631" actId="20577"/>
          <ac:spMkLst>
            <pc:docMk/>
            <pc:sldMk cId="1708436915" sldId="278"/>
            <ac:spMk id="6" creationId="{6ED179F7-5AEA-434B-A14F-5884B0B253B9}"/>
          </ac:spMkLst>
        </pc:spChg>
        <pc:spChg chg="mod">
          <ac:chgData name="Beaumont, Casey L" userId="07fd34d0-e54a-451d-a6c4-735e2b8bde5f" providerId="ADAL" clId="{21D25EFA-8723-41C4-B1D9-823FD69AC387}" dt="2022-09-15T19:32:09.275" v="2664" actId="20577"/>
          <ac:spMkLst>
            <pc:docMk/>
            <pc:sldMk cId="1708436915" sldId="278"/>
            <ac:spMk id="7" creationId="{CBB814A4-FFA6-45A0-AF26-53F9F419CF28}"/>
          </ac:spMkLst>
        </pc:spChg>
        <pc:spChg chg="mod">
          <ac:chgData name="Beaumont, Casey L" userId="07fd34d0-e54a-451d-a6c4-735e2b8bde5f" providerId="ADAL" clId="{21D25EFA-8723-41C4-B1D9-823FD69AC387}" dt="2022-09-15T19:41:08.537" v="2821" actId="20577"/>
          <ac:spMkLst>
            <pc:docMk/>
            <pc:sldMk cId="1708436915" sldId="278"/>
            <ac:spMk id="8" creationId="{420D2336-D75F-4F84-B97A-74AD402A0BE2}"/>
          </ac:spMkLst>
        </pc:spChg>
        <pc:spChg chg="del mod">
          <ac:chgData name="Beaumont, Casey L" userId="07fd34d0-e54a-451d-a6c4-735e2b8bde5f" providerId="ADAL" clId="{21D25EFA-8723-41C4-B1D9-823FD69AC387}" dt="2022-09-15T23:21:17.288" v="4040" actId="478"/>
          <ac:spMkLst>
            <pc:docMk/>
            <pc:sldMk cId="1708436915" sldId="278"/>
            <ac:spMk id="9" creationId="{C2F6252E-7C7A-4CC2-A4FE-13ABF28A7FD0}"/>
          </ac:spMkLst>
        </pc:spChg>
        <pc:spChg chg="del">
          <ac:chgData name="Beaumont, Casey L" userId="07fd34d0-e54a-451d-a6c4-735e2b8bde5f" providerId="ADAL" clId="{21D25EFA-8723-41C4-B1D9-823FD69AC387}" dt="2022-09-15T23:21:15.050" v="4038" actId="478"/>
          <ac:spMkLst>
            <pc:docMk/>
            <pc:sldMk cId="1708436915" sldId="278"/>
            <ac:spMk id="10" creationId="{8A8773A1-32D4-4673-9648-85DC0C4E181F}"/>
          </ac:spMkLst>
        </pc:spChg>
      </pc:sldChg>
      <pc:sldChg chg="addSp delSp modSp new mod modNotesTx">
        <pc:chgData name="Beaumont, Casey L" userId="07fd34d0-e54a-451d-a6c4-735e2b8bde5f" providerId="ADAL" clId="{21D25EFA-8723-41C4-B1D9-823FD69AC387}" dt="2022-09-23T17:17:53.424" v="21771" actId="20577"/>
        <pc:sldMkLst>
          <pc:docMk/>
          <pc:sldMk cId="278379732" sldId="279"/>
        </pc:sldMkLst>
        <pc:spChg chg="mod">
          <ac:chgData name="Beaumont, Casey L" userId="07fd34d0-e54a-451d-a6c4-735e2b8bde5f" providerId="ADAL" clId="{21D25EFA-8723-41C4-B1D9-823FD69AC387}" dt="2022-09-16T23:05:56.285" v="6419" actId="20577"/>
          <ac:spMkLst>
            <pc:docMk/>
            <pc:sldMk cId="278379732" sldId="279"/>
            <ac:spMk id="2" creationId="{92B9AFF8-B7CB-45C8-B804-D53EBB34239A}"/>
          </ac:spMkLst>
        </pc:spChg>
        <pc:spChg chg="del">
          <ac:chgData name="Beaumont, Casey L" userId="07fd34d0-e54a-451d-a6c4-735e2b8bde5f" providerId="ADAL" clId="{21D25EFA-8723-41C4-B1D9-823FD69AC387}" dt="2022-09-16T22:58:55.275" v="6351" actId="931"/>
          <ac:spMkLst>
            <pc:docMk/>
            <pc:sldMk cId="278379732" sldId="279"/>
            <ac:spMk id="3" creationId="{BC33EF9A-DDAD-4BB1-9FB5-6A72DC1507F1}"/>
          </ac:spMkLst>
        </pc:spChg>
        <pc:spChg chg="mod">
          <ac:chgData name="Beaumont, Casey L" userId="07fd34d0-e54a-451d-a6c4-735e2b8bde5f" providerId="ADAL" clId="{21D25EFA-8723-41C4-B1D9-823FD69AC387}" dt="2022-09-16T23:02:46.957" v="6372" actId="20577"/>
          <ac:spMkLst>
            <pc:docMk/>
            <pc:sldMk cId="278379732" sldId="279"/>
            <ac:spMk id="4" creationId="{968A47F9-8E8F-452F-9818-76769FEC66B9}"/>
          </ac:spMkLst>
        </pc:spChg>
        <pc:spChg chg="del">
          <ac:chgData name="Beaumont, Casey L" userId="07fd34d0-e54a-451d-a6c4-735e2b8bde5f" providerId="ADAL" clId="{21D25EFA-8723-41C4-B1D9-823FD69AC387}" dt="2022-09-16T22:59:20.910" v="6352" actId="931"/>
          <ac:spMkLst>
            <pc:docMk/>
            <pc:sldMk cId="278379732" sldId="279"/>
            <ac:spMk id="6" creationId="{71727D93-14F0-4C2A-A7AD-02DBF6389D61}"/>
          </ac:spMkLst>
        </pc:spChg>
        <pc:spChg chg="mod">
          <ac:chgData name="Beaumont, Casey L" userId="07fd34d0-e54a-451d-a6c4-735e2b8bde5f" providerId="ADAL" clId="{21D25EFA-8723-41C4-B1D9-823FD69AC387}" dt="2022-09-16T22:57:37.503" v="6310" actId="20577"/>
          <ac:spMkLst>
            <pc:docMk/>
            <pc:sldMk cId="278379732" sldId="279"/>
            <ac:spMk id="7" creationId="{EA92D6AF-A268-4DDA-B74F-2854D85736D0}"/>
          </ac:spMkLst>
        </pc:spChg>
        <pc:spChg chg="del">
          <ac:chgData name="Beaumont, Casey L" userId="07fd34d0-e54a-451d-a6c4-735e2b8bde5f" providerId="ADAL" clId="{21D25EFA-8723-41C4-B1D9-823FD69AC387}" dt="2022-09-16T23:00:46.392" v="6353" actId="931"/>
          <ac:spMkLst>
            <pc:docMk/>
            <pc:sldMk cId="278379732" sldId="279"/>
            <ac:spMk id="9" creationId="{632D2656-2457-4F42-A869-A48F5581B2E2}"/>
          </ac:spMkLst>
        </pc:spChg>
        <pc:spChg chg="mod">
          <ac:chgData name="Beaumont, Casey L" userId="07fd34d0-e54a-451d-a6c4-735e2b8bde5f" providerId="ADAL" clId="{21D25EFA-8723-41C4-B1D9-823FD69AC387}" dt="2022-09-16T23:06:31.233" v="6420" actId="20577"/>
          <ac:spMkLst>
            <pc:docMk/>
            <pc:sldMk cId="278379732" sldId="279"/>
            <ac:spMk id="10" creationId="{1EAB9E45-3096-4940-8FD2-2295218AB5F9}"/>
          </ac:spMkLst>
        </pc:spChg>
        <pc:spChg chg="del">
          <ac:chgData name="Beaumont, Casey L" userId="07fd34d0-e54a-451d-a6c4-735e2b8bde5f" providerId="ADAL" clId="{21D25EFA-8723-41C4-B1D9-823FD69AC387}" dt="2022-09-16T23:00:46.392" v="6353" actId="931"/>
          <ac:spMkLst>
            <pc:docMk/>
            <pc:sldMk cId="278379732" sldId="279"/>
            <ac:spMk id="12" creationId="{EDDBDDB9-0AF3-4438-9F07-41126A1ADD4F}"/>
          </ac:spMkLst>
        </pc:spChg>
        <pc:spChg chg="mod">
          <ac:chgData name="Beaumont, Casey L" userId="07fd34d0-e54a-451d-a6c4-735e2b8bde5f" providerId="ADAL" clId="{21D25EFA-8723-41C4-B1D9-823FD69AC387}" dt="2022-09-16T23:06:47.636" v="6449" actId="20577"/>
          <ac:spMkLst>
            <pc:docMk/>
            <pc:sldMk cId="278379732" sldId="279"/>
            <ac:spMk id="13" creationId="{2A3C0FAA-0DD8-4536-9B19-3ADE887C5412}"/>
          </ac:spMkLst>
        </pc:spChg>
        <pc:spChg chg="del">
          <ac:chgData name="Beaumont, Casey L" userId="07fd34d0-e54a-451d-a6c4-735e2b8bde5f" providerId="ADAL" clId="{21D25EFA-8723-41C4-B1D9-823FD69AC387}" dt="2022-09-22T22:30:53.140" v="20607" actId="478"/>
          <ac:spMkLst>
            <pc:docMk/>
            <pc:sldMk cId="278379732" sldId="279"/>
            <ac:spMk id="15" creationId="{1AC3129D-C9FF-4F05-BCC8-7437124B7B04}"/>
          </ac:spMkLst>
        </pc:spChg>
        <pc:spChg chg="del">
          <ac:chgData name="Beaumont, Casey L" userId="07fd34d0-e54a-451d-a6c4-735e2b8bde5f" providerId="ADAL" clId="{21D25EFA-8723-41C4-B1D9-823FD69AC387}" dt="2022-09-22T22:30:51.462" v="20606" actId="478"/>
          <ac:spMkLst>
            <pc:docMk/>
            <pc:sldMk cId="278379732" sldId="279"/>
            <ac:spMk id="16" creationId="{2B90BB60-373E-46DB-A2FE-8BC2FA294DC2}"/>
          </ac:spMkLst>
        </pc:spChg>
        <pc:spChg chg="add del mod">
          <ac:chgData name="Beaumont, Casey L" userId="07fd34d0-e54a-451d-a6c4-735e2b8bde5f" providerId="ADAL" clId="{21D25EFA-8723-41C4-B1D9-823FD69AC387}" dt="2022-09-16T23:01:45.718" v="6361" actId="931"/>
          <ac:spMkLst>
            <pc:docMk/>
            <pc:sldMk cId="278379732" sldId="279"/>
            <ac:spMk id="29" creationId="{5920F1A9-2572-461B-A314-F5CF3553960D}"/>
          </ac:spMkLst>
        </pc:spChg>
        <pc:spChg chg="add del mod">
          <ac:chgData name="Beaumont, Casey L" userId="07fd34d0-e54a-451d-a6c4-735e2b8bde5f" providerId="ADAL" clId="{21D25EFA-8723-41C4-B1D9-823FD69AC387}" dt="2022-09-16T23:02:41.225" v="6363" actId="931"/>
          <ac:spMkLst>
            <pc:docMk/>
            <pc:sldMk cId="278379732" sldId="279"/>
            <ac:spMk id="33" creationId="{4B664170-5CC8-4350-9428-487D54336B36}"/>
          </ac:spMkLst>
        </pc:spChg>
        <pc:picChg chg="add del mod">
          <ac:chgData name="Beaumont, Casey L" userId="07fd34d0-e54a-451d-a6c4-735e2b8bde5f" providerId="ADAL" clId="{21D25EFA-8723-41C4-B1D9-823FD69AC387}" dt="2022-09-16T23:01:50.498" v="6362" actId="478"/>
          <ac:picMkLst>
            <pc:docMk/>
            <pc:sldMk cId="278379732" sldId="279"/>
            <ac:picMk id="19" creationId="{DC63B79D-5388-4E05-8052-0B5184022B1A}"/>
          </ac:picMkLst>
        </pc:picChg>
        <pc:picChg chg="add mod">
          <ac:chgData name="Beaumont, Casey L" userId="07fd34d0-e54a-451d-a6c4-735e2b8bde5f" providerId="ADAL" clId="{21D25EFA-8723-41C4-B1D9-823FD69AC387}" dt="2022-09-16T22:59:20.910" v="6352" actId="931"/>
          <ac:picMkLst>
            <pc:docMk/>
            <pc:sldMk cId="278379732" sldId="279"/>
            <ac:picMk id="21" creationId="{345BC547-B10E-4A66-BAD4-439216CCA1C7}"/>
          </ac:picMkLst>
        </pc:picChg>
        <pc:picChg chg="add mod">
          <ac:chgData name="Beaumont, Casey L" userId="07fd34d0-e54a-451d-a6c4-735e2b8bde5f" providerId="ADAL" clId="{21D25EFA-8723-41C4-B1D9-823FD69AC387}" dt="2022-09-16T23:00:46.392" v="6353" actId="931"/>
          <ac:picMkLst>
            <pc:docMk/>
            <pc:sldMk cId="278379732" sldId="279"/>
            <ac:picMk id="23" creationId="{78E7711E-58B3-46E7-84B0-2B19E21407AE}"/>
          </ac:picMkLst>
        </pc:picChg>
        <pc:picChg chg="add del mod">
          <ac:chgData name="Beaumont, Casey L" userId="07fd34d0-e54a-451d-a6c4-735e2b8bde5f" providerId="ADAL" clId="{21D25EFA-8723-41C4-B1D9-823FD69AC387}" dt="2022-09-16T23:01:22.991" v="6355" actId="478"/>
          <ac:picMkLst>
            <pc:docMk/>
            <pc:sldMk cId="278379732" sldId="279"/>
            <ac:picMk id="25" creationId="{4C07AAB8-EC8A-418A-BFB0-EBB0F250515B}"/>
          </ac:picMkLst>
        </pc:picChg>
        <pc:picChg chg="add del mod">
          <ac:chgData name="Beaumont, Casey L" userId="07fd34d0-e54a-451d-a6c4-735e2b8bde5f" providerId="ADAL" clId="{21D25EFA-8723-41C4-B1D9-823FD69AC387}" dt="2022-09-16T23:01:29.414" v="6360" actId="478"/>
          <ac:picMkLst>
            <pc:docMk/>
            <pc:sldMk cId="278379732" sldId="279"/>
            <ac:picMk id="27" creationId="{554270D0-C13E-4E3D-A2ED-4053E3C40EB3}"/>
          </ac:picMkLst>
        </pc:picChg>
        <pc:picChg chg="add mod">
          <ac:chgData name="Beaumont, Casey L" userId="07fd34d0-e54a-451d-a6c4-735e2b8bde5f" providerId="ADAL" clId="{21D25EFA-8723-41C4-B1D9-823FD69AC387}" dt="2022-09-16T23:01:45.718" v="6361" actId="931"/>
          <ac:picMkLst>
            <pc:docMk/>
            <pc:sldMk cId="278379732" sldId="279"/>
            <ac:picMk id="31" creationId="{06182786-7335-40A7-9360-2222279790C3}"/>
          </ac:picMkLst>
        </pc:picChg>
        <pc:picChg chg="add mod">
          <ac:chgData name="Beaumont, Casey L" userId="07fd34d0-e54a-451d-a6c4-735e2b8bde5f" providerId="ADAL" clId="{21D25EFA-8723-41C4-B1D9-823FD69AC387}" dt="2022-09-16T23:02:41.225" v="6363" actId="931"/>
          <ac:picMkLst>
            <pc:docMk/>
            <pc:sldMk cId="278379732" sldId="279"/>
            <ac:picMk id="35" creationId="{A60FFBF9-6347-4506-B91E-9EF3F9820755}"/>
          </ac:picMkLst>
        </pc:picChg>
      </pc:sldChg>
      <pc:sldChg chg="addSp delSp modSp new mod modNotesTx">
        <pc:chgData name="Beaumont, Casey L" userId="07fd34d0-e54a-451d-a6c4-735e2b8bde5f" providerId="ADAL" clId="{21D25EFA-8723-41C4-B1D9-823FD69AC387}" dt="2022-09-23T17:24:48.402" v="21933" actId="207"/>
        <pc:sldMkLst>
          <pc:docMk/>
          <pc:sldMk cId="1704398728" sldId="280"/>
        </pc:sldMkLst>
        <pc:spChg chg="mod">
          <ac:chgData name="Beaumont, Casey L" userId="07fd34d0-e54a-451d-a6c4-735e2b8bde5f" providerId="ADAL" clId="{21D25EFA-8723-41C4-B1D9-823FD69AC387}" dt="2022-09-19T19:37:44.449" v="9066" actId="1076"/>
          <ac:spMkLst>
            <pc:docMk/>
            <pc:sldMk cId="1704398728" sldId="280"/>
            <ac:spMk id="2" creationId="{ABADBB2A-ECE6-45C9-9871-93AD56AF5770}"/>
          </ac:spMkLst>
        </pc:spChg>
        <pc:spChg chg="mod">
          <ac:chgData name="Beaumont, Casey L" userId="07fd34d0-e54a-451d-a6c4-735e2b8bde5f" providerId="ADAL" clId="{21D25EFA-8723-41C4-B1D9-823FD69AC387}" dt="2022-09-23T17:24:48.402" v="21933" actId="207"/>
          <ac:spMkLst>
            <pc:docMk/>
            <pc:sldMk cId="1704398728" sldId="280"/>
            <ac:spMk id="3" creationId="{1EA53277-8CF7-4BBF-9EBC-62A7F0F39E46}"/>
          </ac:spMkLst>
        </pc:spChg>
        <pc:spChg chg="del">
          <ac:chgData name="Beaumont, Casey L" userId="07fd34d0-e54a-451d-a6c4-735e2b8bde5f" providerId="ADAL" clId="{21D25EFA-8723-41C4-B1D9-823FD69AC387}" dt="2022-09-22T21:00:08.671" v="16821" actId="478"/>
          <ac:spMkLst>
            <pc:docMk/>
            <pc:sldMk cId="1704398728" sldId="280"/>
            <ac:spMk id="4" creationId="{3E3FBF91-F9D1-431A-A8DC-4F2C8DA4A4ED}"/>
          </ac:spMkLst>
        </pc:spChg>
        <pc:spChg chg="del">
          <ac:chgData name="Beaumont, Casey L" userId="07fd34d0-e54a-451d-a6c4-735e2b8bde5f" providerId="ADAL" clId="{21D25EFA-8723-41C4-B1D9-823FD69AC387}" dt="2022-09-22T21:00:07.413" v="16820" actId="478"/>
          <ac:spMkLst>
            <pc:docMk/>
            <pc:sldMk cId="1704398728" sldId="280"/>
            <ac:spMk id="5" creationId="{424C33DA-625C-4C91-BD70-D0745139A3FF}"/>
          </ac:spMkLst>
        </pc:spChg>
        <pc:picChg chg="add mod">
          <ac:chgData name="Beaumont, Casey L" userId="07fd34d0-e54a-451d-a6c4-735e2b8bde5f" providerId="ADAL" clId="{21D25EFA-8723-41C4-B1D9-823FD69AC387}" dt="2022-09-22T21:00:05.981" v="16819" actId="14100"/>
          <ac:picMkLst>
            <pc:docMk/>
            <pc:sldMk cId="1704398728" sldId="280"/>
            <ac:picMk id="1026" creationId="{6E985D67-0C24-4407-BF45-A1E3C4ABB7CA}"/>
          </ac:picMkLst>
        </pc:picChg>
      </pc:sldChg>
      <pc:sldChg chg="new del">
        <pc:chgData name="Beaumont, Casey L" userId="07fd34d0-e54a-451d-a6c4-735e2b8bde5f" providerId="ADAL" clId="{21D25EFA-8723-41C4-B1D9-823FD69AC387}" dt="2022-09-14T19:49:43.014" v="1271" actId="2696"/>
        <pc:sldMkLst>
          <pc:docMk/>
          <pc:sldMk cId="3271911356" sldId="280"/>
        </pc:sldMkLst>
      </pc:sldChg>
      <pc:sldChg chg="addSp delSp modSp new mod modNotesTx">
        <pc:chgData name="Beaumont, Casey L" userId="07fd34d0-e54a-451d-a6c4-735e2b8bde5f" providerId="ADAL" clId="{21D25EFA-8723-41C4-B1D9-823FD69AC387}" dt="2022-09-23T17:27:36.450" v="21968" actId="20577"/>
        <pc:sldMkLst>
          <pc:docMk/>
          <pc:sldMk cId="1443046609" sldId="281"/>
        </pc:sldMkLst>
        <pc:spChg chg="mod">
          <ac:chgData name="Beaumont, Casey L" userId="07fd34d0-e54a-451d-a6c4-735e2b8bde5f" providerId="ADAL" clId="{21D25EFA-8723-41C4-B1D9-823FD69AC387}" dt="2022-09-14T19:50:15.264" v="1292" actId="20577"/>
          <ac:spMkLst>
            <pc:docMk/>
            <pc:sldMk cId="1443046609" sldId="281"/>
            <ac:spMk id="2" creationId="{8B791C07-372D-4637-8433-F87D2A7D0110}"/>
          </ac:spMkLst>
        </pc:spChg>
        <pc:spChg chg="mod">
          <ac:chgData name="Beaumont, Casey L" userId="07fd34d0-e54a-451d-a6c4-735e2b8bde5f" providerId="ADAL" clId="{21D25EFA-8723-41C4-B1D9-823FD69AC387}" dt="2022-09-16T23:25:37.794" v="7522" actId="20577"/>
          <ac:spMkLst>
            <pc:docMk/>
            <pc:sldMk cId="1443046609" sldId="281"/>
            <ac:spMk id="3" creationId="{CD6CC331-2726-4DA3-A54F-983956894864}"/>
          </ac:spMkLst>
        </pc:spChg>
        <pc:spChg chg="add del mod">
          <ac:chgData name="Beaumont, Casey L" userId="07fd34d0-e54a-451d-a6c4-735e2b8bde5f" providerId="ADAL" clId="{21D25EFA-8723-41C4-B1D9-823FD69AC387}" dt="2022-09-15T23:26:24.371" v="4140" actId="1032"/>
          <ac:spMkLst>
            <pc:docMk/>
            <pc:sldMk cId="1443046609" sldId="281"/>
            <ac:spMk id="4" creationId="{2A9E4E37-0CC9-4677-B0DE-37048B63944F}"/>
          </ac:spMkLst>
        </pc:spChg>
        <pc:spChg chg="del">
          <ac:chgData name="Beaumont, Casey L" userId="07fd34d0-e54a-451d-a6c4-735e2b8bde5f" providerId="ADAL" clId="{21D25EFA-8723-41C4-B1D9-823FD69AC387}" dt="2022-09-15T23:25:05.641" v="4052" actId="478"/>
          <ac:spMkLst>
            <pc:docMk/>
            <pc:sldMk cId="1443046609" sldId="281"/>
            <ac:spMk id="5" creationId="{6681B6B4-FD1B-488A-90FF-AE1EB25D978F}"/>
          </ac:spMkLst>
        </pc:spChg>
        <pc:spChg chg="del">
          <ac:chgData name="Beaumont, Casey L" userId="07fd34d0-e54a-451d-a6c4-735e2b8bde5f" providerId="ADAL" clId="{21D25EFA-8723-41C4-B1D9-823FD69AC387}" dt="2022-09-15T23:25:04.893" v="4051" actId="478"/>
          <ac:spMkLst>
            <pc:docMk/>
            <pc:sldMk cId="1443046609" sldId="281"/>
            <ac:spMk id="6" creationId="{49392169-2A3C-47C3-8171-F01A8C5E757D}"/>
          </ac:spMkLst>
        </pc:spChg>
        <pc:spChg chg="del">
          <ac:chgData name="Beaumont, Casey L" userId="07fd34d0-e54a-451d-a6c4-735e2b8bde5f" providerId="ADAL" clId="{21D25EFA-8723-41C4-B1D9-823FD69AC387}" dt="2022-09-22T22:31:05.004" v="20611" actId="478"/>
          <ac:spMkLst>
            <pc:docMk/>
            <pc:sldMk cId="1443046609" sldId="281"/>
            <ac:spMk id="7" creationId="{58D47E56-D922-4600-857F-2D43F7F46C02}"/>
          </ac:spMkLst>
        </pc:spChg>
        <pc:spChg chg="del">
          <ac:chgData name="Beaumont, Casey L" userId="07fd34d0-e54a-451d-a6c4-735e2b8bde5f" providerId="ADAL" clId="{21D25EFA-8723-41C4-B1D9-823FD69AC387}" dt="2022-09-22T22:31:04.012" v="20610" actId="478"/>
          <ac:spMkLst>
            <pc:docMk/>
            <pc:sldMk cId="1443046609" sldId="281"/>
            <ac:spMk id="8" creationId="{21E13C1E-3562-452F-8F42-851457BFB8AB}"/>
          </ac:spMkLst>
        </pc:spChg>
        <pc:spChg chg="add mod">
          <ac:chgData name="Beaumont, Casey L" userId="07fd34d0-e54a-451d-a6c4-735e2b8bde5f" providerId="ADAL" clId="{21D25EFA-8723-41C4-B1D9-823FD69AC387}" dt="2022-09-15T23:30:51.262" v="4539" actId="20577"/>
          <ac:spMkLst>
            <pc:docMk/>
            <pc:sldMk cId="1443046609" sldId="281"/>
            <ac:spMk id="12" creationId="{74A7F4B7-1E12-4807-968E-5A5FF058B9BD}"/>
          </ac:spMkLst>
        </pc:spChg>
        <pc:graphicFrameChg chg="add del mod modGraphic">
          <ac:chgData name="Beaumont, Casey L" userId="07fd34d0-e54a-451d-a6c4-735e2b8bde5f" providerId="ADAL" clId="{21D25EFA-8723-41C4-B1D9-823FD69AC387}" dt="2022-09-15T23:24:59.972" v="4050" actId="1032"/>
          <ac:graphicFrameMkLst>
            <pc:docMk/>
            <pc:sldMk cId="1443046609" sldId="281"/>
            <ac:graphicFrameMk id="10" creationId="{4B15CB3F-1EA3-41B7-B852-0C9DA302370D}"/>
          </ac:graphicFrameMkLst>
        </pc:graphicFrameChg>
        <pc:graphicFrameChg chg="add mod modGraphic">
          <ac:chgData name="Beaumont, Casey L" userId="07fd34d0-e54a-451d-a6c4-735e2b8bde5f" providerId="ADAL" clId="{21D25EFA-8723-41C4-B1D9-823FD69AC387}" dt="2022-09-23T17:27:36.450" v="21968" actId="20577"/>
          <ac:graphicFrameMkLst>
            <pc:docMk/>
            <pc:sldMk cId="1443046609" sldId="281"/>
            <ac:graphicFrameMk id="11" creationId="{4D086CFC-6752-4DCA-A2A7-05532C78D731}"/>
          </ac:graphicFrameMkLst>
        </pc:graphicFrameChg>
      </pc:sldChg>
      <pc:sldChg chg="addSp delSp modSp new mod delAnim modAnim modNotesTx">
        <pc:chgData name="Beaumont, Casey L" userId="07fd34d0-e54a-451d-a6c4-735e2b8bde5f" providerId="ADAL" clId="{21D25EFA-8723-41C4-B1D9-823FD69AC387}" dt="2022-09-23T17:29:24.007" v="22090" actId="20577"/>
        <pc:sldMkLst>
          <pc:docMk/>
          <pc:sldMk cId="3597493756" sldId="282"/>
        </pc:sldMkLst>
        <pc:spChg chg="mod">
          <ac:chgData name="Beaumont, Casey L" userId="07fd34d0-e54a-451d-a6c4-735e2b8bde5f" providerId="ADAL" clId="{21D25EFA-8723-41C4-B1D9-823FD69AC387}" dt="2022-09-14T19:50:45.057" v="1363" actId="20577"/>
          <ac:spMkLst>
            <pc:docMk/>
            <pc:sldMk cId="3597493756" sldId="282"/>
            <ac:spMk id="2" creationId="{AC82A874-AB30-44CD-B7DF-158744AABCD7}"/>
          </ac:spMkLst>
        </pc:spChg>
        <pc:spChg chg="del">
          <ac:chgData name="Beaumont, Casey L" userId="07fd34d0-e54a-451d-a6c4-735e2b8bde5f" providerId="ADAL" clId="{21D25EFA-8723-41C4-B1D9-823FD69AC387}" dt="2022-09-19T19:49:49.773" v="10051" actId="478"/>
          <ac:spMkLst>
            <pc:docMk/>
            <pc:sldMk cId="3597493756" sldId="282"/>
            <ac:spMk id="3" creationId="{256FD6C7-EDCF-40A4-90A0-E9DA85616EDF}"/>
          </ac:spMkLst>
        </pc:spChg>
        <pc:spChg chg="del">
          <ac:chgData name="Beaumont, Casey L" userId="07fd34d0-e54a-451d-a6c4-735e2b8bde5f" providerId="ADAL" clId="{21D25EFA-8723-41C4-B1D9-823FD69AC387}" dt="2022-09-22T22:31:08.716" v="20613" actId="478"/>
          <ac:spMkLst>
            <pc:docMk/>
            <pc:sldMk cId="3597493756" sldId="282"/>
            <ac:spMk id="4" creationId="{7E5C84BF-835E-4B0D-9C50-1257929F476F}"/>
          </ac:spMkLst>
        </pc:spChg>
        <pc:spChg chg="del">
          <ac:chgData name="Beaumont, Casey L" userId="07fd34d0-e54a-451d-a6c4-735e2b8bde5f" providerId="ADAL" clId="{21D25EFA-8723-41C4-B1D9-823FD69AC387}" dt="2022-09-22T22:31:07.750" v="20612" actId="478"/>
          <ac:spMkLst>
            <pc:docMk/>
            <pc:sldMk cId="3597493756" sldId="282"/>
            <ac:spMk id="5" creationId="{87262D14-5DE6-4651-A0A4-D2DB2F16F682}"/>
          </ac:spMkLst>
        </pc:spChg>
        <pc:spChg chg="add mod">
          <ac:chgData name="Beaumont, Casey L" userId="07fd34d0-e54a-451d-a6c4-735e2b8bde5f" providerId="ADAL" clId="{21D25EFA-8723-41C4-B1D9-823FD69AC387}" dt="2022-09-22T21:29:02.112" v="18842" actId="1076"/>
          <ac:spMkLst>
            <pc:docMk/>
            <pc:sldMk cId="3597493756" sldId="282"/>
            <ac:spMk id="10" creationId="{B4916BC9-5897-417D-B6E3-9CD9FBBA2425}"/>
          </ac:spMkLst>
        </pc:spChg>
        <pc:picChg chg="add del mod">
          <ac:chgData name="Beaumont, Casey L" userId="07fd34d0-e54a-451d-a6c4-735e2b8bde5f" providerId="ADAL" clId="{21D25EFA-8723-41C4-B1D9-823FD69AC387}" dt="2022-09-19T19:55:31.305" v="10054" actId="478"/>
          <ac:picMkLst>
            <pc:docMk/>
            <pc:sldMk cId="3597493756" sldId="282"/>
            <ac:picMk id="7" creationId="{87E1E274-A9FC-4951-ADED-962F598AF794}"/>
          </ac:picMkLst>
        </pc:picChg>
        <pc:picChg chg="add mod">
          <ac:chgData name="Beaumont, Casey L" userId="07fd34d0-e54a-451d-a6c4-735e2b8bde5f" providerId="ADAL" clId="{21D25EFA-8723-41C4-B1D9-823FD69AC387}" dt="2022-09-22T21:28:59.740" v="18841" actId="1076"/>
          <ac:picMkLst>
            <pc:docMk/>
            <pc:sldMk cId="3597493756" sldId="282"/>
            <ac:picMk id="9" creationId="{EECE7719-EB9E-4AB5-B418-41976CF3C7E4}"/>
          </ac:picMkLst>
        </pc:picChg>
      </pc:sldChg>
      <pc:sldChg chg="new del">
        <pc:chgData name="Beaumont, Casey L" userId="07fd34d0-e54a-451d-a6c4-735e2b8bde5f" providerId="ADAL" clId="{21D25EFA-8723-41C4-B1D9-823FD69AC387}" dt="2022-09-14T19:51:05.313" v="1365" actId="2696"/>
        <pc:sldMkLst>
          <pc:docMk/>
          <pc:sldMk cId="57582864" sldId="283"/>
        </pc:sldMkLst>
      </pc:sldChg>
      <pc:sldChg chg="modSp new del mod">
        <pc:chgData name="Beaumont, Casey L" userId="07fd34d0-e54a-451d-a6c4-735e2b8bde5f" providerId="ADAL" clId="{21D25EFA-8723-41C4-B1D9-823FD69AC387}" dt="2022-09-14T19:51:41.977" v="1394" actId="2696"/>
        <pc:sldMkLst>
          <pc:docMk/>
          <pc:sldMk cId="429023928" sldId="283"/>
        </pc:sldMkLst>
        <pc:spChg chg="mod">
          <ac:chgData name="Beaumont, Casey L" userId="07fd34d0-e54a-451d-a6c4-735e2b8bde5f" providerId="ADAL" clId="{21D25EFA-8723-41C4-B1D9-823FD69AC387}" dt="2022-09-14T19:51:32.745" v="1393" actId="20577"/>
          <ac:spMkLst>
            <pc:docMk/>
            <pc:sldMk cId="429023928" sldId="283"/>
            <ac:spMk id="2" creationId="{ED1B3812-2660-45C2-BDDB-5ED1BA3F03CA}"/>
          </ac:spMkLst>
        </pc:spChg>
      </pc:sldChg>
      <pc:sldChg chg="addSp delSp modSp new mod modNotesTx">
        <pc:chgData name="Beaumont, Casey L" userId="07fd34d0-e54a-451d-a6c4-735e2b8bde5f" providerId="ADAL" clId="{21D25EFA-8723-41C4-B1D9-823FD69AC387}" dt="2022-09-23T17:30:56.805" v="22327" actId="20577"/>
        <pc:sldMkLst>
          <pc:docMk/>
          <pc:sldMk cId="3050008438" sldId="283"/>
        </pc:sldMkLst>
        <pc:spChg chg="mod">
          <ac:chgData name="Beaumont, Casey L" userId="07fd34d0-e54a-451d-a6c4-735e2b8bde5f" providerId="ADAL" clId="{21D25EFA-8723-41C4-B1D9-823FD69AC387}" dt="2022-09-14T19:51:50.258" v="1409" actId="20577"/>
          <ac:spMkLst>
            <pc:docMk/>
            <pc:sldMk cId="3050008438" sldId="283"/>
            <ac:spMk id="2" creationId="{F02F6C01-ABA0-454F-85BB-8347AF5B8613}"/>
          </ac:spMkLst>
        </pc:spChg>
        <pc:spChg chg="del">
          <ac:chgData name="Beaumont, Casey L" userId="07fd34d0-e54a-451d-a6c4-735e2b8bde5f" providerId="ADAL" clId="{21D25EFA-8723-41C4-B1D9-823FD69AC387}" dt="2022-09-19T20:05:13.037" v="10351" actId="478"/>
          <ac:spMkLst>
            <pc:docMk/>
            <pc:sldMk cId="3050008438" sldId="283"/>
            <ac:spMk id="3" creationId="{6C431828-8AA9-4F1D-A380-41183CADB6F0}"/>
          </ac:spMkLst>
        </pc:spChg>
        <pc:spChg chg="mod">
          <ac:chgData name="Beaumont, Casey L" userId="07fd34d0-e54a-451d-a6c4-735e2b8bde5f" providerId="ADAL" clId="{21D25EFA-8723-41C4-B1D9-823FD69AC387}" dt="2022-09-19T20:06:15.630" v="10483" actId="33524"/>
          <ac:spMkLst>
            <pc:docMk/>
            <pc:sldMk cId="3050008438" sldId="283"/>
            <ac:spMk id="4" creationId="{9190B667-FC08-453B-A7BB-563A354E76EB}"/>
          </ac:spMkLst>
        </pc:spChg>
        <pc:spChg chg="del">
          <ac:chgData name="Beaumont, Casey L" userId="07fd34d0-e54a-451d-a6c4-735e2b8bde5f" providerId="ADAL" clId="{21D25EFA-8723-41C4-B1D9-823FD69AC387}" dt="2022-09-19T20:06:51.476" v="10500" actId="478"/>
          <ac:spMkLst>
            <pc:docMk/>
            <pc:sldMk cId="3050008438" sldId="283"/>
            <ac:spMk id="5" creationId="{A7415F5D-4C29-4D36-B6FB-59E87FEA9C84}"/>
          </ac:spMkLst>
        </pc:spChg>
        <pc:spChg chg="del">
          <ac:chgData name="Beaumont, Casey L" userId="07fd34d0-e54a-451d-a6c4-735e2b8bde5f" providerId="ADAL" clId="{21D25EFA-8723-41C4-B1D9-823FD69AC387}" dt="2022-09-19T20:05:14.067" v="10352" actId="478"/>
          <ac:spMkLst>
            <pc:docMk/>
            <pc:sldMk cId="3050008438" sldId="283"/>
            <ac:spMk id="6" creationId="{F65727EA-19D9-4C34-BCDA-3CD8CBE14107}"/>
          </ac:spMkLst>
        </pc:spChg>
        <pc:spChg chg="del mod">
          <ac:chgData name="Beaumont, Casey L" userId="07fd34d0-e54a-451d-a6c4-735e2b8bde5f" providerId="ADAL" clId="{21D25EFA-8723-41C4-B1D9-823FD69AC387}" dt="2022-09-19T20:06:44.022" v="10493" actId="478"/>
          <ac:spMkLst>
            <pc:docMk/>
            <pc:sldMk cId="3050008438" sldId="283"/>
            <ac:spMk id="7" creationId="{92693424-601E-4E00-855E-D1AD1F86BB20}"/>
          </ac:spMkLst>
        </pc:spChg>
        <pc:spChg chg="del">
          <ac:chgData name="Beaumont, Casey L" userId="07fd34d0-e54a-451d-a6c4-735e2b8bde5f" providerId="ADAL" clId="{21D25EFA-8723-41C4-B1D9-823FD69AC387}" dt="2022-09-19T20:06:48.194" v="10497" actId="478"/>
          <ac:spMkLst>
            <pc:docMk/>
            <pc:sldMk cId="3050008438" sldId="283"/>
            <ac:spMk id="8" creationId="{289DE566-8620-40FB-965E-77E01C5F1C07}"/>
          </ac:spMkLst>
        </pc:spChg>
        <pc:spChg chg="del">
          <ac:chgData name="Beaumont, Casey L" userId="07fd34d0-e54a-451d-a6c4-735e2b8bde5f" providerId="ADAL" clId="{21D25EFA-8723-41C4-B1D9-823FD69AC387}" dt="2022-09-19T20:05:14.917" v="10353" actId="478"/>
          <ac:spMkLst>
            <pc:docMk/>
            <pc:sldMk cId="3050008438" sldId="283"/>
            <ac:spMk id="9" creationId="{D1CD4E3E-7E6B-480D-941E-9FE7B381A8C4}"/>
          </ac:spMkLst>
        </pc:spChg>
        <pc:spChg chg="del">
          <ac:chgData name="Beaumont, Casey L" userId="07fd34d0-e54a-451d-a6c4-735e2b8bde5f" providerId="ADAL" clId="{21D25EFA-8723-41C4-B1D9-823FD69AC387}" dt="2022-09-19T20:06:45.100" v="10494" actId="478"/>
          <ac:spMkLst>
            <pc:docMk/>
            <pc:sldMk cId="3050008438" sldId="283"/>
            <ac:spMk id="10" creationId="{9C31CCC7-0A42-464F-89AF-49565494F6F5}"/>
          </ac:spMkLst>
        </pc:spChg>
        <pc:spChg chg="del">
          <ac:chgData name="Beaumont, Casey L" userId="07fd34d0-e54a-451d-a6c4-735e2b8bde5f" providerId="ADAL" clId="{21D25EFA-8723-41C4-B1D9-823FD69AC387}" dt="2022-09-19T20:06:46.479" v="10495" actId="478"/>
          <ac:spMkLst>
            <pc:docMk/>
            <pc:sldMk cId="3050008438" sldId="283"/>
            <ac:spMk id="11" creationId="{4C3661D3-E35E-4261-B558-1D0EB5A30525}"/>
          </ac:spMkLst>
        </pc:spChg>
        <pc:spChg chg="del">
          <ac:chgData name="Beaumont, Casey L" userId="07fd34d0-e54a-451d-a6c4-735e2b8bde5f" providerId="ADAL" clId="{21D25EFA-8723-41C4-B1D9-823FD69AC387}" dt="2022-09-19T20:05:15.540" v="10354" actId="478"/>
          <ac:spMkLst>
            <pc:docMk/>
            <pc:sldMk cId="3050008438" sldId="283"/>
            <ac:spMk id="12" creationId="{0147D2E0-E7C0-4FCB-9D54-DB35E01DF7F4}"/>
          </ac:spMkLst>
        </pc:spChg>
        <pc:spChg chg="del">
          <ac:chgData name="Beaumont, Casey L" userId="07fd34d0-e54a-451d-a6c4-735e2b8bde5f" providerId="ADAL" clId="{21D25EFA-8723-41C4-B1D9-823FD69AC387}" dt="2022-09-19T20:06:49.189" v="10498" actId="478"/>
          <ac:spMkLst>
            <pc:docMk/>
            <pc:sldMk cId="3050008438" sldId="283"/>
            <ac:spMk id="13" creationId="{26B98361-7684-4BE7-9C6C-6C8168EE151D}"/>
          </ac:spMkLst>
        </pc:spChg>
        <pc:spChg chg="del">
          <ac:chgData name="Beaumont, Casey L" userId="07fd34d0-e54a-451d-a6c4-735e2b8bde5f" providerId="ADAL" clId="{21D25EFA-8723-41C4-B1D9-823FD69AC387}" dt="2022-09-19T20:06:50.203" v="10499" actId="478"/>
          <ac:spMkLst>
            <pc:docMk/>
            <pc:sldMk cId="3050008438" sldId="283"/>
            <ac:spMk id="14" creationId="{D9B98704-6346-46E5-B2C5-6B508073793B}"/>
          </ac:spMkLst>
        </pc:spChg>
        <pc:spChg chg="del">
          <ac:chgData name="Beaumont, Casey L" userId="07fd34d0-e54a-451d-a6c4-735e2b8bde5f" providerId="ADAL" clId="{21D25EFA-8723-41C4-B1D9-823FD69AC387}" dt="2022-09-22T22:31:11.792" v="20615" actId="478"/>
          <ac:spMkLst>
            <pc:docMk/>
            <pc:sldMk cId="3050008438" sldId="283"/>
            <ac:spMk id="15" creationId="{505C268B-9BDA-4709-9F89-F3BAA61BB93E}"/>
          </ac:spMkLst>
        </pc:spChg>
        <pc:spChg chg="del">
          <ac:chgData name="Beaumont, Casey L" userId="07fd34d0-e54a-451d-a6c4-735e2b8bde5f" providerId="ADAL" clId="{21D25EFA-8723-41C4-B1D9-823FD69AC387}" dt="2022-09-22T22:31:11.035" v="20614" actId="478"/>
          <ac:spMkLst>
            <pc:docMk/>
            <pc:sldMk cId="3050008438" sldId="283"/>
            <ac:spMk id="16" creationId="{4522B434-2C26-41C2-A90A-B780FC260FF2}"/>
          </ac:spMkLst>
        </pc:spChg>
        <pc:spChg chg="add del mod">
          <ac:chgData name="Beaumont, Casey L" userId="07fd34d0-e54a-451d-a6c4-735e2b8bde5f" providerId="ADAL" clId="{21D25EFA-8723-41C4-B1D9-823FD69AC387}" dt="2022-09-19T20:06:47.069" v="10496" actId="478"/>
          <ac:spMkLst>
            <pc:docMk/>
            <pc:sldMk cId="3050008438" sldId="283"/>
            <ac:spMk id="21" creationId="{F3F397BF-AF93-4980-BF07-FFB0C3774EC3}"/>
          </ac:spMkLst>
        </pc:spChg>
        <pc:spChg chg="add mod">
          <ac:chgData name="Beaumont, Casey L" userId="07fd34d0-e54a-451d-a6c4-735e2b8bde5f" providerId="ADAL" clId="{21D25EFA-8723-41C4-B1D9-823FD69AC387}" dt="2022-09-19T20:08:58.970" v="10738" actId="1076"/>
          <ac:spMkLst>
            <pc:docMk/>
            <pc:sldMk cId="3050008438" sldId="283"/>
            <ac:spMk id="22" creationId="{612DD737-A80E-4CB6-93B1-EAAC8F471D27}"/>
          </ac:spMkLst>
        </pc:spChg>
        <pc:picChg chg="add mod">
          <ac:chgData name="Beaumont, Casey L" userId="07fd34d0-e54a-451d-a6c4-735e2b8bde5f" providerId="ADAL" clId="{21D25EFA-8723-41C4-B1D9-823FD69AC387}" dt="2022-09-22T21:30:46.616" v="19279" actId="14100"/>
          <ac:picMkLst>
            <pc:docMk/>
            <pc:sldMk cId="3050008438" sldId="283"/>
            <ac:picMk id="19" creationId="{E2529523-07F4-49FC-86AE-CB8A5754B87C}"/>
          </ac:picMkLst>
        </pc:picChg>
      </pc:sldChg>
      <pc:sldChg chg="new del">
        <pc:chgData name="Beaumont, Casey L" userId="07fd34d0-e54a-451d-a6c4-735e2b8bde5f" providerId="ADAL" clId="{21D25EFA-8723-41C4-B1D9-823FD69AC387}" dt="2022-09-14T19:51:21.742" v="1367" actId="680"/>
        <pc:sldMkLst>
          <pc:docMk/>
          <pc:sldMk cId="3235528909" sldId="283"/>
        </pc:sldMkLst>
      </pc:sldChg>
      <pc:sldChg chg="addSp delSp modSp new mod modNotesTx">
        <pc:chgData name="Beaumont, Casey L" userId="07fd34d0-e54a-451d-a6c4-735e2b8bde5f" providerId="ADAL" clId="{21D25EFA-8723-41C4-B1D9-823FD69AC387}" dt="2022-09-23T17:33:15.940" v="22442" actId="20577"/>
        <pc:sldMkLst>
          <pc:docMk/>
          <pc:sldMk cId="914407200" sldId="284"/>
        </pc:sldMkLst>
        <pc:spChg chg="mod">
          <ac:chgData name="Beaumont, Casey L" userId="07fd34d0-e54a-451d-a6c4-735e2b8bde5f" providerId="ADAL" clId="{21D25EFA-8723-41C4-B1D9-823FD69AC387}" dt="2022-09-14T19:52:10.815" v="1433" actId="20577"/>
          <ac:spMkLst>
            <pc:docMk/>
            <pc:sldMk cId="914407200" sldId="284"/>
            <ac:spMk id="2" creationId="{C81E3231-70B4-4B7F-855B-546765817341}"/>
          </ac:spMkLst>
        </pc:spChg>
        <pc:spChg chg="mod">
          <ac:chgData name="Beaumont, Casey L" userId="07fd34d0-e54a-451d-a6c4-735e2b8bde5f" providerId="ADAL" clId="{21D25EFA-8723-41C4-B1D9-823FD69AC387}" dt="2022-09-19T20:11:02.999" v="11023" actId="122"/>
          <ac:spMkLst>
            <pc:docMk/>
            <pc:sldMk cId="914407200" sldId="284"/>
            <ac:spMk id="3" creationId="{6BF65F88-CEA6-4861-8FAD-6119F9BFD072}"/>
          </ac:spMkLst>
        </pc:spChg>
        <pc:spChg chg="mod">
          <ac:chgData name="Beaumont, Casey L" userId="07fd34d0-e54a-451d-a6c4-735e2b8bde5f" providerId="ADAL" clId="{21D25EFA-8723-41C4-B1D9-823FD69AC387}" dt="2022-09-23T17:32:50.359" v="22406" actId="27636"/>
          <ac:spMkLst>
            <pc:docMk/>
            <pc:sldMk cId="914407200" sldId="284"/>
            <ac:spMk id="4" creationId="{B354EC43-43FC-4D25-89BD-F20EF1B4339A}"/>
          </ac:spMkLst>
        </pc:spChg>
        <pc:spChg chg="mod">
          <ac:chgData name="Beaumont, Casey L" userId="07fd34d0-e54a-451d-a6c4-735e2b8bde5f" providerId="ADAL" clId="{21D25EFA-8723-41C4-B1D9-823FD69AC387}" dt="2022-09-19T20:14:41.506" v="11542" actId="20577"/>
          <ac:spMkLst>
            <pc:docMk/>
            <pc:sldMk cId="914407200" sldId="284"/>
            <ac:spMk id="5" creationId="{5BE1B987-C37E-448E-8253-E7871F5F7C0E}"/>
          </ac:spMkLst>
        </pc:spChg>
        <pc:spChg chg="mod">
          <ac:chgData name="Beaumont, Casey L" userId="07fd34d0-e54a-451d-a6c4-735e2b8bde5f" providerId="ADAL" clId="{21D25EFA-8723-41C4-B1D9-823FD69AC387}" dt="2022-09-19T20:15:08.381" v="11693" actId="20577"/>
          <ac:spMkLst>
            <pc:docMk/>
            <pc:sldMk cId="914407200" sldId="284"/>
            <ac:spMk id="6" creationId="{B0F5E761-0CEF-4C41-AAF4-7CF6A8BED6C7}"/>
          </ac:spMkLst>
        </pc:spChg>
        <pc:spChg chg="mod">
          <ac:chgData name="Beaumont, Casey L" userId="07fd34d0-e54a-451d-a6c4-735e2b8bde5f" providerId="ADAL" clId="{21D25EFA-8723-41C4-B1D9-823FD69AC387}" dt="2022-09-19T20:10:57.679" v="11021" actId="122"/>
          <ac:spMkLst>
            <pc:docMk/>
            <pc:sldMk cId="914407200" sldId="284"/>
            <ac:spMk id="7" creationId="{84CCC602-54AD-4ED1-BEFD-82EB6554C5DA}"/>
          </ac:spMkLst>
        </pc:spChg>
        <pc:spChg chg="mod">
          <ac:chgData name="Beaumont, Casey L" userId="07fd34d0-e54a-451d-a6c4-735e2b8bde5f" providerId="ADAL" clId="{21D25EFA-8723-41C4-B1D9-823FD69AC387}" dt="2022-09-19T20:12:21.649" v="11288" actId="20577"/>
          <ac:spMkLst>
            <pc:docMk/>
            <pc:sldMk cId="914407200" sldId="284"/>
            <ac:spMk id="8" creationId="{18FD95AB-E692-447B-B778-095EC8584A37}"/>
          </ac:spMkLst>
        </pc:spChg>
        <pc:spChg chg="del">
          <ac:chgData name="Beaumont, Casey L" userId="07fd34d0-e54a-451d-a6c4-735e2b8bde5f" providerId="ADAL" clId="{21D25EFA-8723-41C4-B1D9-823FD69AC387}" dt="2022-09-22T22:31:16.492" v="20617" actId="478"/>
          <ac:spMkLst>
            <pc:docMk/>
            <pc:sldMk cId="914407200" sldId="284"/>
            <ac:spMk id="9" creationId="{DA39F211-271C-4D97-ABC0-81A9A31155EA}"/>
          </ac:spMkLst>
        </pc:spChg>
        <pc:spChg chg="del">
          <ac:chgData name="Beaumont, Casey L" userId="07fd34d0-e54a-451d-a6c4-735e2b8bde5f" providerId="ADAL" clId="{21D25EFA-8723-41C4-B1D9-823FD69AC387}" dt="2022-09-22T22:31:14.707" v="20616" actId="478"/>
          <ac:spMkLst>
            <pc:docMk/>
            <pc:sldMk cId="914407200" sldId="284"/>
            <ac:spMk id="10" creationId="{4C60DBD2-8DCF-4C57-B511-FCC1C33F9F80}"/>
          </ac:spMkLst>
        </pc:spChg>
        <pc:picChg chg="add mod">
          <ac:chgData name="Beaumont, Casey L" userId="07fd34d0-e54a-451d-a6c4-735e2b8bde5f" providerId="ADAL" clId="{21D25EFA-8723-41C4-B1D9-823FD69AC387}" dt="2022-09-19T20:13:54.845" v="11510" actId="1076"/>
          <ac:picMkLst>
            <pc:docMk/>
            <pc:sldMk cId="914407200" sldId="284"/>
            <ac:picMk id="13" creationId="{41574FC5-8E9C-43D5-9268-3136FB3F730E}"/>
          </ac:picMkLst>
        </pc:picChg>
      </pc:sldChg>
      <pc:sldChg chg="addSp delSp modSp new mod modNotesTx">
        <pc:chgData name="Beaumont, Casey L" userId="07fd34d0-e54a-451d-a6c4-735e2b8bde5f" providerId="ADAL" clId="{21D25EFA-8723-41C4-B1D9-823FD69AC387}" dt="2022-09-23T17:09:45.966" v="20951" actId="20577"/>
        <pc:sldMkLst>
          <pc:docMk/>
          <pc:sldMk cId="2027152155" sldId="285"/>
        </pc:sldMkLst>
        <pc:spChg chg="mod">
          <ac:chgData name="Beaumont, Casey L" userId="07fd34d0-e54a-451d-a6c4-735e2b8bde5f" providerId="ADAL" clId="{21D25EFA-8723-41C4-B1D9-823FD69AC387}" dt="2022-09-14T19:53:08.415" v="1493" actId="1076"/>
          <ac:spMkLst>
            <pc:docMk/>
            <pc:sldMk cId="2027152155" sldId="285"/>
            <ac:spMk id="2" creationId="{80F53EBF-6B6F-43A6-83BC-F0FA261FF7C0}"/>
          </ac:spMkLst>
        </pc:spChg>
        <pc:spChg chg="mod">
          <ac:chgData name="Beaumont, Casey L" userId="07fd34d0-e54a-451d-a6c4-735e2b8bde5f" providerId="ADAL" clId="{21D25EFA-8723-41C4-B1D9-823FD69AC387}" dt="2022-09-23T17:08:24.474" v="20792" actId="207"/>
          <ac:spMkLst>
            <pc:docMk/>
            <pc:sldMk cId="2027152155" sldId="285"/>
            <ac:spMk id="3" creationId="{DA1126B3-3D06-4DB8-80F3-AFB20EB57CE8}"/>
          </ac:spMkLst>
        </pc:spChg>
        <pc:spChg chg="del">
          <ac:chgData name="Beaumont, Casey L" userId="07fd34d0-e54a-451d-a6c4-735e2b8bde5f" providerId="ADAL" clId="{21D25EFA-8723-41C4-B1D9-823FD69AC387}" dt="2022-09-15T23:21:20.944" v="4041" actId="478"/>
          <ac:spMkLst>
            <pc:docMk/>
            <pc:sldMk cId="2027152155" sldId="285"/>
            <ac:spMk id="4" creationId="{0BFD6B45-69F2-4A46-84FB-DCFEEAD4226A}"/>
          </ac:spMkLst>
        </pc:spChg>
        <pc:spChg chg="del">
          <ac:chgData name="Beaumont, Casey L" userId="07fd34d0-e54a-451d-a6c4-735e2b8bde5f" providerId="ADAL" clId="{21D25EFA-8723-41C4-B1D9-823FD69AC387}" dt="2022-09-15T23:21:22.280" v="4042" actId="478"/>
          <ac:spMkLst>
            <pc:docMk/>
            <pc:sldMk cId="2027152155" sldId="285"/>
            <ac:spMk id="5" creationId="{AF3AD104-1BA5-4AC7-9245-FBE330F05E8E}"/>
          </ac:spMkLst>
        </pc:spChg>
        <pc:spChg chg="add mod">
          <ac:chgData name="Beaumont, Casey L" userId="07fd34d0-e54a-451d-a6c4-735e2b8bde5f" providerId="ADAL" clId="{21D25EFA-8723-41C4-B1D9-823FD69AC387}" dt="2022-09-22T19:44:35.864" v="13391" actId="1076"/>
          <ac:spMkLst>
            <pc:docMk/>
            <pc:sldMk cId="2027152155" sldId="285"/>
            <ac:spMk id="7" creationId="{309E6AC5-4B4E-476B-90CC-EF1F7227C2D3}"/>
          </ac:spMkLst>
        </pc:spChg>
        <pc:spChg chg="add del mod">
          <ac:chgData name="Beaumont, Casey L" userId="07fd34d0-e54a-451d-a6c4-735e2b8bde5f" providerId="ADAL" clId="{21D25EFA-8723-41C4-B1D9-823FD69AC387}" dt="2022-09-22T19:42:32.921" v="13081" actId="478"/>
          <ac:spMkLst>
            <pc:docMk/>
            <pc:sldMk cId="2027152155" sldId="285"/>
            <ac:spMk id="8" creationId="{BAAF0596-8212-4C6B-A2F6-994AFFD68146}"/>
          </ac:spMkLst>
        </pc:spChg>
        <pc:spChg chg="add mod">
          <ac:chgData name="Beaumont, Casey L" userId="07fd34d0-e54a-451d-a6c4-735e2b8bde5f" providerId="ADAL" clId="{21D25EFA-8723-41C4-B1D9-823FD69AC387}" dt="2022-09-22T19:44:31.659" v="13390" actId="1076"/>
          <ac:spMkLst>
            <pc:docMk/>
            <pc:sldMk cId="2027152155" sldId="285"/>
            <ac:spMk id="9" creationId="{AF5BB3E3-26D7-4E9E-9036-D1EEE3B069E5}"/>
          </ac:spMkLst>
        </pc:spChg>
        <pc:spChg chg="add mod">
          <ac:chgData name="Beaumont, Casey L" userId="07fd34d0-e54a-451d-a6c4-735e2b8bde5f" providerId="ADAL" clId="{21D25EFA-8723-41C4-B1D9-823FD69AC387}" dt="2022-09-22T19:44:20.740" v="13389" actId="1076"/>
          <ac:spMkLst>
            <pc:docMk/>
            <pc:sldMk cId="2027152155" sldId="285"/>
            <ac:spMk id="10" creationId="{28469768-4BA8-4CA9-8F7D-28CF03266D62}"/>
          </ac:spMkLst>
        </pc:spChg>
        <pc:graphicFrameChg chg="add del mod modGraphic">
          <ac:chgData name="Beaumont, Casey L" userId="07fd34d0-e54a-451d-a6c4-735e2b8bde5f" providerId="ADAL" clId="{21D25EFA-8723-41C4-B1D9-823FD69AC387}" dt="2022-09-22T19:29:49.698" v="12984" actId="478"/>
          <ac:graphicFrameMkLst>
            <pc:docMk/>
            <pc:sldMk cId="2027152155" sldId="285"/>
            <ac:graphicFrameMk id="4" creationId="{0D27B69A-7134-4EBA-8EE8-E935BF1F4B5F}"/>
          </ac:graphicFrameMkLst>
        </pc:graphicFrameChg>
        <pc:graphicFrameChg chg="add mod modGraphic">
          <ac:chgData name="Beaumont, Casey L" userId="07fd34d0-e54a-451d-a6c4-735e2b8bde5f" providerId="ADAL" clId="{21D25EFA-8723-41C4-B1D9-823FD69AC387}" dt="2022-09-22T19:44:18.284" v="13388" actId="1076"/>
          <ac:graphicFrameMkLst>
            <pc:docMk/>
            <pc:sldMk cId="2027152155" sldId="285"/>
            <ac:graphicFrameMk id="5" creationId="{DE341AB9-24D2-4930-A937-39EA5FA6B290}"/>
          </ac:graphicFrameMkLst>
        </pc:graphicFrameChg>
      </pc:sldChg>
      <pc:sldChg chg="delSp modSp new mod ord modNotesTx">
        <pc:chgData name="Beaumont, Casey L" userId="07fd34d0-e54a-451d-a6c4-735e2b8bde5f" providerId="ADAL" clId="{21D25EFA-8723-41C4-B1D9-823FD69AC387}" dt="2022-09-22T19:26:56.040" v="12932" actId="20577"/>
        <pc:sldMkLst>
          <pc:docMk/>
          <pc:sldMk cId="1226804226" sldId="286"/>
        </pc:sldMkLst>
        <pc:spChg chg="mod">
          <ac:chgData name="Beaumont, Casey L" userId="07fd34d0-e54a-451d-a6c4-735e2b8bde5f" providerId="ADAL" clId="{21D25EFA-8723-41C4-B1D9-823FD69AC387}" dt="2022-09-15T19:16:59.348" v="1526" actId="313"/>
          <ac:spMkLst>
            <pc:docMk/>
            <pc:sldMk cId="1226804226" sldId="286"/>
            <ac:spMk id="2" creationId="{CF15F910-71F0-4B02-8FA6-1862A6F31FC8}"/>
          </ac:spMkLst>
        </pc:spChg>
        <pc:spChg chg="mod">
          <ac:chgData name="Beaumont, Casey L" userId="07fd34d0-e54a-451d-a6c4-735e2b8bde5f" providerId="ADAL" clId="{21D25EFA-8723-41C4-B1D9-823FD69AC387}" dt="2022-09-15T19:17:52.415" v="1681" actId="113"/>
          <ac:spMkLst>
            <pc:docMk/>
            <pc:sldMk cId="1226804226" sldId="286"/>
            <ac:spMk id="3" creationId="{3D8202B8-9DE6-4A8A-B846-DF46AA92D50A}"/>
          </ac:spMkLst>
        </pc:spChg>
        <pc:spChg chg="del mod">
          <ac:chgData name="Beaumont, Casey L" userId="07fd34d0-e54a-451d-a6c4-735e2b8bde5f" providerId="ADAL" clId="{21D25EFA-8723-41C4-B1D9-823FD69AC387}" dt="2022-09-15T19:18:12.306" v="1686" actId="478"/>
          <ac:spMkLst>
            <pc:docMk/>
            <pc:sldMk cId="1226804226" sldId="286"/>
            <ac:spMk id="4" creationId="{50A54AB8-9C20-4F7F-AF32-346E8CA024E8}"/>
          </ac:spMkLst>
        </pc:spChg>
        <pc:spChg chg="del">
          <ac:chgData name="Beaumont, Casey L" userId="07fd34d0-e54a-451d-a6c4-735e2b8bde5f" providerId="ADAL" clId="{21D25EFA-8723-41C4-B1D9-823FD69AC387}" dt="2022-09-15T19:18:09.987" v="1684" actId="478"/>
          <ac:spMkLst>
            <pc:docMk/>
            <pc:sldMk cId="1226804226" sldId="286"/>
            <ac:spMk id="5" creationId="{D90A142A-3270-4A3E-97DA-1EF96713D579}"/>
          </ac:spMkLst>
        </pc:spChg>
      </pc:sldChg>
      <pc:sldChg chg="addSp delSp modSp add mod modNotesTx">
        <pc:chgData name="Beaumont, Casey L" userId="07fd34d0-e54a-451d-a6c4-735e2b8bde5f" providerId="ADAL" clId="{21D25EFA-8723-41C4-B1D9-823FD69AC387}" dt="2022-09-23T17:16:51.625" v="21712" actId="20577"/>
        <pc:sldMkLst>
          <pc:docMk/>
          <pc:sldMk cId="455388451" sldId="287"/>
        </pc:sldMkLst>
        <pc:spChg chg="mod">
          <ac:chgData name="Beaumont, Casey L" userId="07fd34d0-e54a-451d-a6c4-735e2b8bde5f" providerId="ADAL" clId="{21D25EFA-8723-41C4-B1D9-823FD69AC387}" dt="2022-09-22T20:21:22.750" v="15052" actId="20577"/>
          <ac:spMkLst>
            <pc:docMk/>
            <pc:sldMk cId="455388451" sldId="287"/>
            <ac:spMk id="2" creationId="{AFD720A7-D0FC-43F4-AE1B-547B966FE3A1}"/>
          </ac:spMkLst>
        </pc:spChg>
        <pc:spChg chg="del">
          <ac:chgData name="Beaumont, Casey L" userId="07fd34d0-e54a-451d-a6c4-735e2b8bde5f" providerId="ADAL" clId="{21D25EFA-8723-41C4-B1D9-823FD69AC387}" dt="2022-09-15T19:51:44.714" v="2842" actId="478"/>
          <ac:spMkLst>
            <pc:docMk/>
            <pc:sldMk cId="455388451" sldId="287"/>
            <ac:spMk id="3" creationId="{4E3D4D40-C89F-40B3-9A78-379CC2077496}"/>
          </ac:spMkLst>
        </pc:spChg>
        <pc:spChg chg="del mod">
          <ac:chgData name="Beaumont, Casey L" userId="07fd34d0-e54a-451d-a6c4-735e2b8bde5f" providerId="ADAL" clId="{21D25EFA-8723-41C4-B1D9-823FD69AC387}" dt="2022-09-15T19:51:45.973" v="2844" actId="478"/>
          <ac:spMkLst>
            <pc:docMk/>
            <pc:sldMk cId="455388451" sldId="287"/>
            <ac:spMk id="4" creationId="{E142C460-1E3B-4DDD-B8D3-2703C1C653F1}"/>
          </ac:spMkLst>
        </pc:spChg>
        <pc:spChg chg="mod">
          <ac:chgData name="Beaumont, Casey L" userId="07fd34d0-e54a-451d-a6c4-735e2b8bde5f" providerId="ADAL" clId="{21D25EFA-8723-41C4-B1D9-823FD69AC387}" dt="2022-09-15T19:55:54.214" v="3182" actId="20577"/>
          <ac:spMkLst>
            <pc:docMk/>
            <pc:sldMk cId="455388451" sldId="287"/>
            <ac:spMk id="5" creationId="{2F1A0DB6-FAFB-458A-B040-D9A322740752}"/>
          </ac:spMkLst>
        </pc:spChg>
        <pc:spChg chg="mod">
          <ac:chgData name="Beaumont, Casey L" userId="07fd34d0-e54a-451d-a6c4-735e2b8bde5f" providerId="ADAL" clId="{21D25EFA-8723-41C4-B1D9-823FD69AC387}" dt="2022-09-15T23:21:08.027" v="4035" actId="20577"/>
          <ac:spMkLst>
            <pc:docMk/>
            <pc:sldMk cId="455388451" sldId="287"/>
            <ac:spMk id="6" creationId="{6ED179F7-5AEA-434B-A14F-5884B0B253B9}"/>
          </ac:spMkLst>
        </pc:spChg>
        <pc:spChg chg="del">
          <ac:chgData name="Beaumont, Casey L" userId="07fd34d0-e54a-451d-a6c4-735e2b8bde5f" providerId="ADAL" clId="{21D25EFA-8723-41C4-B1D9-823FD69AC387}" dt="2022-09-15T19:52:04.437" v="2851" actId="478"/>
          <ac:spMkLst>
            <pc:docMk/>
            <pc:sldMk cId="455388451" sldId="287"/>
            <ac:spMk id="7" creationId="{CBB814A4-FFA6-45A0-AF26-53F9F419CF28}"/>
          </ac:spMkLst>
        </pc:spChg>
        <pc:spChg chg="del">
          <ac:chgData name="Beaumont, Casey L" userId="07fd34d0-e54a-451d-a6c4-735e2b8bde5f" providerId="ADAL" clId="{21D25EFA-8723-41C4-B1D9-823FD69AC387}" dt="2022-09-15T19:52:05.531" v="2852" actId="478"/>
          <ac:spMkLst>
            <pc:docMk/>
            <pc:sldMk cId="455388451" sldId="287"/>
            <ac:spMk id="8" creationId="{420D2336-D75F-4F84-B97A-74AD402A0BE2}"/>
          </ac:spMkLst>
        </pc:spChg>
        <pc:spChg chg="del">
          <ac:chgData name="Beaumont, Casey L" userId="07fd34d0-e54a-451d-a6c4-735e2b8bde5f" providerId="ADAL" clId="{21D25EFA-8723-41C4-B1D9-823FD69AC387}" dt="2022-09-15T23:21:12.448" v="4037" actId="478"/>
          <ac:spMkLst>
            <pc:docMk/>
            <pc:sldMk cId="455388451" sldId="287"/>
            <ac:spMk id="9" creationId="{C2F6252E-7C7A-4CC2-A4FE-13ABF28A7FD0}"/>
          </ac:spMkLst>
        </pc:spChg>
        <pc:spChg chg="del">
          <ac:chgData name="Beaumont, Casey L" userId="07fd34d0-e54a-451d-a6c4-735e2b8bde5f" providerId="ADAL" clId="{21D25EFA-8723-41C4-B1D9-823FD69AC387}" dt="2022-09-15T23:21:10.931" v="4036" actId="478"/>
          <ac:spMkLst>
            <pc:docMk/>
            <pc:sldMk cId="455388451" sldId="287"/>
            <ac:spMk id="10" creationId="{8A8773A1-32D4-4673-9648-85DC0C4E181F}"/>
          </ac:spMkLst>
        </pc:spChg>
        <pc:spChg chg="add del mod">
          <ac:chgData name="Beaumont, Casey L" userId="07fd34d0-e54a-451d-a6c4-735e2b8bde5f" providerId="ADAL" clId="{21D25EFA-8723-41C4-B1D9-823FD69AC387}" dt="2022-09-15T19:51:48.115" v="2845" actId="478"/>
          <ac:spMkLst>
            <pc:docMk/>
            <pc:sldMk cId="455388451" sldId="287"/>
            <ac:spMk id="13" creationId="{E25B5742-E576-4F6A-A693-5F1DFFD84470}"/>
          </ac:spMkLst>
        </pc:spChg>
        <pc:spChg chg="add del mod">
          <ac:chgData name="Beaumont, Casey L" userId="07fd34d0-e54a-451d-a6c4-735e2b8bde5f" providerId="ADAL" clId="{21D25EFA-8723-41C4-B1D9-823FD69AC387}" dt="2022-09-15T19:51:49.239" v="2846" actId="478"/>
          <ac:spMkLst>
            <pc:docMk/>
            <pc:sldMk cId="455388451" sldId="287"/>
            <ac:spMk id="15" creationId="{6438DBE9-50B9-4A40-917F-C31295EA96EB}"/>
          </ac:spMkLst>
        </pc:spChg>
        <pc:spChg chg="add del mod">
          <ac:chgData name="Beaumont, Casey L" userId="07fd34d0-e54a-451d-a6c4-735e2b8bde5f" providerId="ADAL" clId="{21D25EFA-8723-41C4-B1D9-823FD69AC387}" dt="2022-09-15T19:52:08.302" v="2854" actId="478"/>
          <ac:spMkLst>
            <pc:docMk/>
            <pc:sldMk cId="455388451" sldId="287"/>
            <ac:spMk id="19" creationId="{8811E4F8-A46E-4E2C-81BA-665D822A7309}"/>
          </ac:spMkLst>
        </pc:spChg>
        <pc:spChg chg="add del mod">
          <ac:chgData name="Beaumont, Casey L" userId="07fd34d0-e54a-451d-a6c4-735e2b8bde5f" providerId="ADAL" clId="{21D25EFA-8723-41C4-B1D9-823FD69AC387}" dt="2022-09-15T19:52:07.321" v="2853" actId="478"/>
          <ac:spMkLst>
            <pc:docMk/>
            <pc:sldMk cId="455388451" sldId="287"/>
            <ac:spMk id="21" creationId="{2F7B2CE3-5BE1-4A58-97A9-293F78A06E20}"/>
          </ac:spMkLst>
        </pc:spChg>
        <pc:picChg chg="add mod">
          <ac:chgData name="Beaumont, Casey L" userId="07fd34d0-e54a-451d-a6c4-735e2b8bde5f" providerId="ADAL" clId="{21D25EFA-8723-41C4-B1D9-823FD69AC387}" dt="2022-09-15T19:52:11.683" v="2855" actId="1076"/>
          <ac:picMkLst>
            <pc:docMk/>
            <pc:sldMk cId="455388451" sldId="287"/>
            <ac:picMk id="17" creationId="{0A133C62-C402-470B-9251-59CAA05D9C56}"/>
          </ac:picMkLst>
        </pc:picChg>
      </pc:sldChg>
      <pc:sldChg chg="addSp delSp modSp new mod modNotesTx">
        <pc:chgData name="Beaumont, Casey L" userId="07fd34d0-e54a-451d-a6c4-735e2b8bde5f" providerId="ADAL" clId="{21D25EFA-8723-41C4-B1D9-823FD69AC387}" dt="2022-09-23T17:20:08.762" v="21836" actId="20577"/>
        <pc:sldMkLst>
          <pc:docMk/>
          <pc:sldMk cId="3029795954" sldId="288"/>
        </pc:sldMkLst>
        <pc:spChg chg="mod">
          <ac:chgData name="Beaumont, Casey L" userId="07fd34d0-e54a-451d-a6c4-735e2b8bde5f" providerId="ADAL" clId="{21D25EFA-8723-41C4-B1D9-823FD69AC387}" dt="2022-09-16T23:11:10.756" v="6630" actId="1076"/>
          <ac:spMkLst>
            <pc:docMk/>
            <pc:sldMk cId="3029795954" sldId="288"/>
            <ac:spMk id="2" creationId="{C339679A-5DAE-4814-BE02-E21BFD1C599B}"/>
          </ac:spMkLst>
        </pc:spChg>
        <pc:spChg chg="del">
          <ac:chgData name="Beaumont, Casey L" userId="07fd34d0-e54a-451d-a6c4-735e2b8bde5f" providerId="ADAL" clId="{21D25EFA-8723-41C4-B1D9-823FD69AC387}" dt="2022-09-16T23:07:52.668" v="6477" actId="478"/>
          <ac:spMkLst>
            <pc:docMk/>
            <pc:sldMk cId="3029795954" sldId="288"/>
            <ac:spMk id="3" creationId="{CD7ABB0C-834A-40C8-A832-A812DECF0FEC}"/>
          </ac:spMkLst>
        </pc:spChg>
        <pc:spChg chg="del">
          <ac:chgData name="Beaumont, Casey L" userId="07fd34d0-e54a-451d-a6c4-735e2b8bde5f" providerId="ADAL" clId="{21D25EFA-8723-41C4-B1D9-823FD69AC387}" dt="2022-09-16T23:11:28.854" v="6635" actId="478"/>
          <ac:spMkLst>
            <pc:docMk/>
            <pc:sldMk cId="3029795954" sldId="288"/>
            <ac:spMk id="4" creationId="{963B5877-8407-4AE7-B720-DE048835751B}"/>
          </ac:spMkLst>
        </pc:spChg>
        <pc:spChg chg="del">
          <ac:chgData name="Beaumont, Casey L" userId="07fd34d0-e54a-451d-a6c4-735e2b8bde5f" providerId="ADAL" clId="{21D25EFA-8723-41C4-B1D9-823FD69AC387}" dt="2022-09-16T23:11:27.476" v="6634" actId="478"/>
          <ac:spMkLst>
            <pc:docMk/>
            <pc:sldMk cId="3029795954" sldId="288"/>
            <ac:spMk id="5" creationId="{D5ABEC1C-37E5-4E4B-99C5-F4CC18F43C9F}"/>
          </ac:spMkLst>
        </pc:spChg>
        <pc:spChg chg="del">
          <ac:chgData name="Beaumont, Casey L" userId="07fd34d0-e54a-451d-a6c4-735e2b8bde5f" providerId="ADAL" clId="{21D25EFA-8723-41C4-B1D9-823FD69AC387}" dt="2022-09-16T23:07:53.343" v="6478" actId="478"/>
          <ac:spMkLst>
            <pc:docMk/>
            <pc:sldMk cId="3029795954" sldId="288"/>
            <ac:spMk id="6" creationId="{0F940DC5-4B0E-442B-B9A9-50D6393516EC}"/>
          </ac:spMkLst>
        </pc:spChg>
        <pc:spChg chg="del">
          <ac:chgData name="Beaumont, Casey L" userId="07fd34d0-e54a-451d-a6c4-735e2b8bde5f" providerId="ADAL" clId="{21D25EFA-8723-41C4-B1D9-823FD69AC387}" dt="2022-09-16T23:11:47.387" v="6641" actId="478"/>
          <ac:spMkLst>
            <pc:docMk/>
            <pc:sldMk cId="3029795954" sldId="288"/>
            <ac:spMk id="7" creationId="{7B447E9E-39D4-4360-B6D5-87D7186CFDA6}"/>
          </ac:spMkLst>
        </pc:spChg>
        <pc:spChg chg="del">
          <ac:chgData name="Beaumont, Casey L" userId="07fd34d0-e54a-451d-a6c4-735e2b8bde5f" providerId="ADAL" clId="{21D25EFA-8723-41C4-B1D9-823FD69AC387}" dt="2022-09-16T23:11:49.175" v="6642" actId="478"/>
          <ac:spMkLst>
            <pc:docMk/>
            <pc:sldMk cId="3029795954" sldId="288"/>
            <ac:spMk id="8" creationId="{C411952C-C182-48A3-ACE5-3C79678E5FC0}"/>
          </ac:spMkLst>
        </pc:spChg>
        <pc:spChg chg="del">
          <ac:chgData name="Beaumont, Casey L" userId="07fd34d0-e54a-451d-a6c4-735e2b8bde5f" providerId="ADAL" clId="{21D25EFA-8723-41C4-B1D9-823FD69AC387}" dt="2022-09-16T23:07:54.405" v="6479" actId="478"/>
          <ac:spMkLst>
            <pc:docMk/>
            <pc:sldMk cId="3029795954" sldId="288"/>
            <ac:spMk id="9" creationId="{35EAE11D-82FB-433F-B73D-AB800AD038AD}"/>
          </ac:spMkLst>
        </pc:spChg>
        <pc:spChg chg="mod">
          <ac:chgData name="Beaumont, Casey L" userId="07fd34d0-e54a-451d-a6c4-735e2b8bde5f" providerId="ADAL" clId="{21D25EFA-8723-41C4-B1D9-823FD69AC387}" dt="2022-09-22T20:30:37.758" v="15796" actId="20577"/>
          <ac:spMkLst>
            <pc:docMk/>
            <pc:sldMk cId="3029795954" sldId="288"/>
            <ac:spMk id="10" creationId="{062184E5-0B61-40FA-AF32-9F0DD0F26F20}"/>
          </ac:spMkLst>
        </pc:spChg>
        <pc:spChg chg="del mod">
          <ac:chgData name="Beaumont, Casey L" userId="07fd34d0-e54a-451d-a6c4-735e2b8bde5f" providerId="ADAL" clId="{21D25EFA-8723-41C4-B1D9-823FD69AC387}" dt="2022-09-16T23:12:40.481" v="6647" actId="478"/>
          <ac:spMkLst>
            <pc:docMk/>
            <pc:sldMk cId="3029795954" sldId="288"/>
            <ac:spMk id="11" creationId="{D1D98D78-D39C-43FA-ACFD-D08B9DFBA7F4}"/>
          </ac:spMkLst>
        </pc:spChg>
        <pc:spChg chg="del">
          <ac:chgData name="Beaumont, Casey L" userId="07fd34d0-e54a-451d-a6c4-735e2b8bde5f" providerId="ADAL" clId="{21D25EFA-8723-41C4-B1D9-823FD69AC387}" dt="2022-09-16T23:07:54.981" v="6480" actId="478"/>
          <ac:spMkLst>
            <pc:docMk/>
            <pc:sldMk cId="3029795954" sldId="288"/>
            <ac:spMk id="12" creationId="{F1A09E14-DB66-45B0-B8E9-67099B28DFAA}"/>
          </ac:spMkLst>
        </pc:spChg>
        <pc:spChg chg="del">
          <ac:chgData name="Beaumont, Casey L" userId="07fd34d0-e54a-451d-a6c4-735e2b8bde5f" providerId="ADAL" clId="{21D25EFA-8723-41C4-B1D9-823FD69AC387}" dt="2022-09-16T23:11:23.587" v="6633" actId="478"/>
          <ac:spMkLst>
            <pc:docMk/>
            <pc:sldMk cId="3029795954" sldId="288"/>
            <ac:spMk id="13" creationId="{8D94DC7F-B563-4DC5-8C57-528618F7567C}"/>
          </ac:spMkLst>
        </pc:spChg>
        <pc:spChg chg="del">
          <ac:chgData name="Beaumont, Casey L" userId="07fd34d0-e54a-451d-a6c4-735e2b8bde5f" providerId="ADAL" clId="{21D25EFA-8723-41C4-B1D9-823FD69AC387}" dt="2022-09-16T23:11:23.004" v="6632" actId="478"/>
          <ac:spMkLst>
            <pc:docMk/>
            <pc:sldMk cId="3029795954" sldId="288"/>
            <ac:spMk id="14" creationId="{9CC4C975-D79B-47A2-9CCB-BC3423D8DB2F}"/>
          </ac:spMkLst>
        </pc:spChg>
        <pc:spChg chg="del">
          <ac:chgData name="Beaumont, Casey L" userId="07fd34d0-e54a-451d-a6c4-735e2b8bde5f" providerId="ADAL" clId="{21D25EFA-8723-41C4-B1D9-823FD69AC387}" dt="2022-09-16T23:11:52.907" v="6644" actId="478"/>
          <ac:spMkLst>
            <pc:docMk/>
            <pc:sldMk cId="3029795954" sldId="288"/>
            <ac:spMk id="15" creationId="{EF3870F8-053A-4A6E-97C3-D53D598C5542}"/>
          </ac:spMkLst>
        </pc:spChg>
        <pc:spChg chg="del">
          <ac:chgData name="Beaumont, Casey L" userId="07fd34d0-e54a-451d-a6c4-735e2b8bde5f" providerId="ADAL" clId="{21D25EFA-8723-41C4-B1D9-823FD69AC387}" dt="2022-09-16T23:11:50.025" v="6643" actId="478"/>
          <ac:spMkLst>
            <pc:docMk/>
            <pc:sldMk cId="3029795954" sldId="288"/>
            <ac:spMk id="16" creationId="{ECF41793-E970-452B-8736-8F9824E9C551}"/>
          </ac:spMkLst>
        </pc:spChg>
        <pc:spChg chg="add mod">
          <ac:chgData name="Beaumont, Casey L" userId="07fd34d0-e54a-451d-a6c4-735e2b8bde5f" providerId="ADAL" clId="{21D25EFA-8723-41C4-B1D9-823FD69AC387}" dt="2022-09-16T23:18:34.140" v="7211" actId="1076"/>
          <ac:spMkLst>
            <pc:docMk/>
            <pc:sldMk cId="3029795954" sldId="288"/>
            <ac:spMk id="21" creationId="{03557C77-BD57-47DF-9A6E-873DF7124122}"/>
          </ac:spMkLst>
        </pc:spChg>
        <pc:graphicFrameChg chg="add mod modGraphic">
          <ac:chgData name="Beaumont, Casey L" userId="07fd34d0-e54a-451d-a6c4-735e2b8bde5f" providerId="ADAL" clId="{21D25EFA-8723-41C4-B1D9-823FD69AC387}" dt="2022-09-16T23:11:58.119" v="6645" actId="1076"/>
          <ac:graphicFrameMkLst>
            <pc:docMk/>
            <pc:sldMk cId="3029795954" sldId="288"/>
            <ac:graphicFrameMk id="18" creationId="{D104E842-ADA3-4445-9C8A-E04014717C6A}"/>
          </ac:graphicFrameMkLst>
        </pc:graphicFrameChg>
        <pc:picChg chg="add del">
          <ac:chgData name="Beaumont, Casey L" userId="07fd34d0-e54a-451d-a6c4-735e2b8bde5f" providerId="ADAL" clId="{21D25EFA-8723-41C4-B1D9-823FD69AC387}" dt="2022-09-16T23:13:22.628" v="6724" actId="22"/>
          <ac:picMkLst>
            <pc:docMk/>
            <pc:sldMk cId="3029795954" sldId="288"/>
            <ac:picMk id="20" creationId="{35D8FE96-0F75-40E4-AA58-267BA313B926}"/>
          </ac:picMkLst>
        </pc:picChg>
      </pc:sldChg>
      <pc:sldChg chg="delSp modSp new mod">
        <pc:chgData name="Beaumont, Casey L" userId="07fd34d0-e54a-451d-a6c4-735e2b8bde5f" providerId="ADAL" clId="{21D25EFA-8723-41C4-B1D9-823FD69AC387}" dt="2022-09-16T23:24:18.311" v="7308" actId="478"/>
        <pc:sldMkLst>
          <pc:docMk/>
          <pc:sldMk cId="3588213307" sldId="289"/>
        </pc:sldMkLst>
        <pc:spChg chg="mod">
          <ac:chgData name="Beaumont, Casey L" userId="07fd34d0-e54a-451d-a6c4-735e2b8bde5f" providerId="ADAL" clId="{21D25EFA-8723-41C4-B1D9-823FD69AC387}" dt="2022-09-16T23:23:46.203" v="7260" actId="20577"/>
          <ac:spMkLst>
            <pc:docMk/>
            <pc:sldMk cId="3588213307" sldId="289"/>
            <ac:spMk id="2" creationId="{F520B698-F968-4A9D-BAC2-B3BDD454C171}"/>
          </ac:spMkLst>
        </pc:spChg>
        <pc:spChg chg="del">
          <ac:chgData name="Beaumont, Casey L" userId="07fd34d0-e54a-451d-a6c4-735e2b8bde5f" providerId="ADAL" clId="{21D25EFA-8723-41C4-B1D9-823FD69AC387}" dt="2022-09-16T23:23:51.732" v="7261" actId="478"/>
          <ac:spMkLst>
            <pc:docMk/>
            <pc:sldMk cId="3588213307" sldId="289"/>
            <ac:spMk id="3" creationId="{DD18D498-70F1-451A-998F-620A36820208}"/>
          </ac:spMkLst>
        </pc:spChg>
        <pc:spChg chg="del">
          <ac:chgData name="Beaumont, Casey L" userId="07fd34d0-e54a-451d-a6c4-735e2b8bde5f" providerId="ADAL" clId="{21D25EFA-8723-41C4-B1D9-823FD69AC387}" dt="2022-09-16T23:23:51.732" v="7261" actId="478"/>
          <ac:spMkLst>
            <pc:docMk/>
            <pc:sldMk cId="3588213307" sldId="289"/>
            <ac:spMk id="4" creationId="{7751C166-C67D-41C2-957B-036E7323D600}"/>
          </ac:spMkLst>
        </pc:spChg>
        <pc:spChg chg="del">
          <ac:chgData name="Beaumont, Casey L" userId="07fd34d0-e54a-451d-a6c4-735e2b8bde5f" providerId="ADAL" clId="{21D25EFA-8723-41C4-B1D9-823FD69AC387}" dt="2022-09-16T23:23:51.732" v="7261" actId="478"/>
          <ac:spMkLst>
            <pc:docMk/>
            <pc:sldMk cId="3588213307" sldId="289"/>
            <ac:spMk id="5" creationId="{5380C3DB-E5DC-4CBE-A056-F81717B3AF19}"/>
          </ac:spMkLst>
        </pc:spChg>
        <pc:spChg chg="del">
          <ac:chgData name="Beaumont, Casey L" userId="07fd34d0-e54a-451d-a6c4-735e2b8bde5f" providerId="ADAL" clId="{21D25EFA-8723-41C4-B1D9-823FD69AC387}" dt="2022-09-16T23:23:51.732" v="7261" actId="478"/>
          <ac:spMkLst>
            <pc:docMk/>
            <pc:sldMk cId="3588213307" sldId="289"/>
            <ac:spMk id="6" creationId="{8DDC91BC-4A1C-45DB-B448-DEDD32D70F61}"/>
          </ac:spMkLst>
        </pc:spChg>
        <pc:spChg chg="del">
          <ac:chgData name="Beaumont, Casey L" userId="07fd34d0-e54a-451d-a6c4-735e2b8bde5f" providerId="ADAL" clId="{21D25EFA-8723-41C4-B1D9-823FD69AC387}" dt="2022-09-16T23:23:51.732" v="7261" actId="478"/>
          <ac:spMkLst>
            <pc:docMk/>
            <pc:sldMk cId="3588213307" sldId="289"/>
            <ac:spMk id="7" creationId="{5F0AAE96-DA14-4038-8A35-38B83249373D}"/>
          </ac:spMkLst>
        </pc:spChg>
        <pc:spChg chg="del">
          <ac:chgData name="Beaumont, Casey L" userId="07fd34d0-e54a-451d-a6c4-735e2b8bde5f" providerId="ADAL" clId="{21D25EFA-8723-41C4-B1D9-823FD69AC387}" dt="2022-09-16T23:23:51.732" v="7261" actId="478"/>
          <ac:spMkLst>
            <pc:docMk/>
            <pc:sldMk cId="3588213307" sldId="289"/>
            <ac:spMk id="8" creationId="{46FB83DE-5CF9-4A6D-BE7B-547C6D77DB00}"/>
          </ac:spMkLst>
        </pc:spChg>
        <pc:spChg chg="del">
          <ac:chgData name="Beaumont, Casey L" userId="07fd34d0-e54a-451d-a6c4-735e2b8bde5f" providerId="ADAL" clId="{21D25EFA-8723-41C4-B1D9-823FD69AC387}" dt="2022-09-16T23:23:51.732" v="7261" actId="478"/>
          <ac:spMkLst>
            <pc:docMk/>
            <pc:sldMk cId="3588213307" sldId="289"/>
            <ac:spMk id="9" creationId="{1685782E-366D-4F97-A8F5-D0E2281AC4DD}"/>
          </ac:spMkLst>
        </pc:spChg>
        <pc:spChg chg="del">
          <ac:chgData name="Beaumont, Casey L" userId="07fd34d0-e54a-451d-a6c4-735e2b8bde5f" providerId="ADAL" clId="{21D25EFA-8723-41C4-B1D9-823FD69AC387}" dt="2022-09-16T23:23:51.732" v="7261" actId="478"/>
          <ac:spMkLst>
            <pc:docMk/>
            <pc:sldMk cId="3588213307" sldId="289"/>
            <ac:spMk id="10" creationId="{CB4EA581-D97A-4124-B5E2-4F159457CD95}"/>
          </ac:spMkLst>
        </pc:spChg>
        <pc:spChg chg="del">
          <ac:chgData name="Beaumont, Casey L" userId="07fd34d0-e54a-451d-a6c4-735e2b8bde5f" providerId="ADAL" clId="{21D25EFA-8723-41C4-B1D9-823FD69AC387}" dt="2022-09-16T23:23:51.732" v="7261" actId="478"/>
          <ac:spMkLst>
            <pc:docMk/>
            <pc:sldMk cId="3588213307" sldId="289"/>
            <ac:spMk id="11" creationId="{5ACA3AA1-438A-48CF-9C0A-BDA27A212A45}"/>
          </ac:spMkLst>
        </pc:spChg>
        <pc:spChg chg="del">
          <ac:chgData name="Beaumont, Casey L" userId="07fd34d0-e54a-451d-a6c4-735e2b8bde5f" providerId="ADAL" clId="{21D25EFA-8723-41C4-B1D9-823FD69AC387}" dt="2022-09-16T23:23:51.732" v="7261" actId="478"/>
          <ac:spMkLst>
            <pc:docMk/>
            <pc:sldMk cId="3588213307" sldId="289"/>
            <ac:spMk id="12" creationId="{41F5E308-90CB-470E-ACE2-3852CBCD4E58}"/>
          </ac:spMkLst>
        </pc:spChg>
        <pc:spChg chg="del">
          <ac:chgData name="Beaumont, Casey L" userId="07fd34d0-e54a-451d-a6c4-735e2b8bde5f" providerId="ADAL" clId="{21D25EFA-8723-41C4-B1D9-823FD69AC387}" dt="2022-09-16T23:23:51.732" v="7261" actId="478"/>
          <ac:spMkLst>
            <pc:docMk/>
            <pc:sldMk cId="3588213307" sldId="289"/>
            <ac:spMk id="13" creationId="{1E685A14-5CBB-4486-B186-11DBCF532854}"/>
          </ac:spMkLst>
        </pc:spChg>
        <pc:spChg chg="del">
          <ac:chgData name="Beaumont, Casey L" userId="07fd34d0-e54a-451d-a6c4-735e2b8bde5f" providerId="ADAL" clId="{21D25EFA-8723-41C4-B1D9-823FD69AC387}" dt="2022-09-16T23:23:51.732" v="7261" actId="478"/>
          <ac:spMkLst>
            <pc:docMk/>
            <pc:sldMk cId="3588213307" sldId="289"/>
            <ac:spMk id="14" creationId="{EAB16DAB-FFC2-4FFE-B46A-15DEE7C55F33}"/>
          </ac:spMkLst>
        </pc:spChg>
        <pc:spChg chg="del">
          <ac:chgData name="Beaumont, Casey L" userId="07fd34d0-e54a-451d-a6c4-735e2b8bde5f" providerId="ADAL" clId="{21D25EFA-8723-41C4-B1D9-823FD69AC387}" dt="2022-09-16T23:24:18.311" v="7308" actId="478"/>
          <ac:spMkLst>
            <pc:docMk/>
            <pc:sldMk cId="3588213307" sldId="289"/>
            <ac:spMk id="15" creationId="{5E6F1B59-93B0-455C-AE5C-00F58FEAFD82}"/>
          </ac:spMkLst>
        </pc:spChg>
        <pc:spChg chg="del">
          <ac:chgData name="Beaumont, Casey L" userId="07fd34d0-e54a-451d-a6c4-735e2b8bde5f" providerId="ADAL" clId="{21D25EFA-8723-41C4-B1D9-823FD69AC387}" dt="2022-09-16T23:24:17.296" v="7307" actId="478"/>
          <ac:spMkLst>
            <pc:docMk/>
            <pc:sldMk cId="3588213307" sldId="289"/>
            <ac:spMk id="16" creationId="{BC638B64-2F14-46BE-9AAD-17A68E420CB1}"/>
          </ac:spMkLst>
        </pc:spChg>
      </pc:sldChg>
      <pc:sldChg chg="addSp delSp modSp new mod modNotesTx">
        <pc:chgData name="Beaumont, Casey L" userId="07fd34d0-e54a-451d-a6c4-735e2b8bde5f" providerId="ADAL" clId="{21D25EFA-8723-41C4-B1D9-823FD69AC387}" dt="2022-09-22T20:51:47.911" v="16458" actId="20577"/>
        <pc:sldMkLst>
          <pc:docMk/>
          <pc:sldMk cId="719404411" sldId="290"/>
        </pc:sldMkLst>
        <pc:spChg chg="mod">
          <ac:chgData name="Beaumont, Casey L" userId="07fd34d0-e54a-451d-a6c4-735e2b8bde5f" providerId="ADAL" clId="{21D25EFA-8723-41C4-B1D9-823FD69AC387}" dt="2022-09-17T22:03:43.915" v="8193" actId="1076"/>
          <ac:spMkLst>
            <pc:docMk/>
            <pc:sldMk cId="719404411" sldId="290"/>
            <ac:spMk id="2" creationId="{13E0909A-BB4E-4D6B-8352-A5E971F69BC0}"/>
          </ac:spMkLst>
        </pc:spChg>
        <pc:spChg chg="del">
          <ac:chgData name="Beaumont, Casey L" userId="07fd34d0-e54a-451d-a6c4-735e2b8bde5f" providerId="ADAL" clId="{21D25EFA-8723-41C4-B1D9-823FD69AC387}" dt="2022-09-16T23:24:12.401" v="7303" actId="478"/>
          <ac:spMkLst>
            <pc:docMk/>
            <pc:sldMk cId="719404411" sldId="290"/>
            <ac:spMk id="3" creationId="{14F9D02E-65FA-49BF-A107-6D876AC355B9}"/>
          </ac:spMkLst>
        </pc:spChg>
        <pc:spChg chg="del">
          <ac:chgData name="Beaumont, Casey L" userId="07fd34d0-e54a-451d-a6c4-735e2b8bde5f" providerId="ADAL" clId="{21D25EFA-8723-41C4-B1D9-823FD69AC387}" dt="2022-09-16T23:24:12.401" v="7303" actId="478"/>
          <ac:spMkLst>
            <pc:docMk/>
            <pc:sldMk cId="719404411" sldId="290"/>
            <ac:spMk id="4" creationId="{D690AEFE-E409-4194-B3CC-80D8EFB0255B}"/>
          </ac:spMkLst>
        </pc:spChg>
        <pc:spChg chg="del">
          <ac:chgData name="Beaumont, Casey L" userId="07fd34d0-e54a-451d-a6c4-735e2b8bde5f" providerId="ADAL" clId="{21D25EFA-8723-41C4-B1D9-823FD69AC387}" dt="2022-09-16T23:24:12.401" v="7303" actId="478"/>
          <ac:spMkLst>
            <pc:docMk/>
            <pc:sldMk cId="719404411" sldId="290"/>
            <ac:spMk id="5" creationId="{5777641C-D7AF-4F0E-B6D4-40E6A2D3C6B3}"/>
          </ac:spMkLst>
        </pc:spChg>
        <pc:spChg chg="del">
          <ac:chgData name="Beaumont, Casey L" userId="07fd34d0-e54a-451d-a6c4-735e2b8bde5f" providerId="ADAL" clId="{21D25EFA-8723-41C4-B1D9-823FD69AC387}" dt="2022-09-16T23:24:12.401" v="7303" actId="478"/>
          <ac:spMkLst>
            <pc:docMk/>
            <pc:sldMk cId="719404411" sldId="290"/>
            <ac:spMk id="6" creationId="{12807D31-8A2F-49A3-8EAA-D09F0453C21A}"/>
          </ac:spMkLst>
        </pc:spChg>
        <pc:spChg chg="del">
          <ac:chgData name="Beaumont, Casey L" userId="07fd34d0-e54a-451d-a6c4-735e2b8bde5f" providerId="ADAL" clId="{21D25EFA-8723-41C4-B1D9-823FD69AC387}" dt="2022-09-16T23:24:12.401" v="7303" actId="478"/>
          <ac:spMkLst>
            <pc:docMk/>
            <pc:sldMk cId="719404411" sldId="290"/>
            <ac:spMk id="7" creationId="{14DCCB04-7966-4DC0-9D75-F236114B19F4}"/>
          </ac:spMkLst>
        </pc:spChg>
        <pc:spChg chg="del">
          <ac:chgData name="Beaumont, Casey L" userId="07fd34d0-e54a-451d-a6c4-735e2b8bde5f" providerId="ADAL" clId="{21D25EFA-8723-41C4-B1D9-823FD69AC387}" dt="2022-09-16T23:24:12.401" v="7303" actId="478"/>
          <ac:spMkLst>
            <pc:docMk/>
            <pc:sldMk cId="719404411" sldId="290"/>
            <ac:spMk id="8" creationId="{05E1D019-77AB-4C63-AD6F-AE119053656A}"/>
          </ac:spMkLst>
        </pc:spChg>
        <pc:spChg chg="del">
          <ac:chgData name="Beaumont, Casey L" userId="07fd34d0-e54a-451d-a6c4-735e2b8bde5f" providerId="ADAL" clId="{21D25EFA-8723-41C4-B1D9-823FD69AC387}" dt="2022-09-16T23:24:12.401" v="7303" actId="478"/>
          <ac:spMkLst>
            <pc:docMk/>
            <pc:sldMk cId="719404411" sldId="290"/>
            <ac:spMk id="9" creationId="{6862D96F-9530-493D-B98F-7FE3EC1B3AA8}"/>
          </ac:spMkLst>
        </pc:spChg>
        <pc:spChg chg="del">
          <ac:chgData name="Beaumont, Casey L" userId="07fd34d0-e54a-451d-a6c4-735e2b8bde5f" providerId="ADAL" clId="{21D25EFA-8723-41C4-B1D9-823FD69AC387}" dt="2022-09-16T23:24:12.401" v="7303" actId="478"/>
          <ac:spMkLst>
            <pc:docMk/>
            <pc:sldMk cId="719404411" sldId="290"/>
            <ac:spMk id="10" creationId="{3D4741E1-BD3C-4D15-B0D7-C3959940EC7E}"/>
          </ac:spMkLst>
        </pc:spChg>
        <pc:spChg chg="del">
          <ac:chgData name="Beaumont, Casey L" userId="07fd34d0-e54a-451d-a6c4-735e2b8bde5f" providerId="ADAL" clId="{21D25EFA-8723-41C4-B1D9-823FD69AC387}" dt="2022-09-16T23:24:12.401" v="7303" actId="478"/>
          <ac:spMkLst>
            <pc:docMk/>
            <pc:sldMk cId="719404411" sldId="290"/>
            <ac:spMk id="11" creationId="{4A4DD47F-E204-4DFE-818D-B6BA387D332E}"/>
          </ac:spMkLst>
        </pc:spChg>
        <pc:spChg chg="del">
          <ac:chgData name="Beaumont, Casey L" userId="07fd34d0-e54a-451d-a6c4-735e2b8bde5f" providerId="ADAL" clId="{21D25EFA-8723-41C4-B1D9-823FD69AC387}" dt="2022-09-16T23:24:12.401" v="7303" actId="478"/>
          <ac:spMkLst>
            <pc:docMk/>
            <pc:sldMk cId="719404411" sldId="290"/>
            <ac:spMk id="12" creationId="{928F082D-E1C8-4CB2-A7CB-5D5C931BD9E4}"/>
          </ac:spMkLst>
        </pc:spChg>
        <pc:spChg chg="del">
          <ac:chgData name="Beaumont, Casey L" userId="07fd34d0-e54a-451d-a6c4-735e2b8bde5f" providerId="ADAL" clId="{21D25EFA-8723-41C4-B1D9-823FD69AC387}" dt="2022-09-16T23:24:12.401" v="7303" actId="478"/>
          <ac:spMkLst>
            <pc:docMk/>
            <pc:sldMk cId="719404411" sldId="290"/>
            <ac:spMk id="13" creationId="{AF8F173B-1FB7-4525-AD55-CCE85C6D0FAD}"/>
          </ac:spMkLst>
        </pc:spChg>
        <pc:spChg chg="del">
          <ac:chgData name="Beaumont, Casey L" userId="07fd34d0-e54a-451d-a6c4-735e2b8bde5f" providerId="ADAL" clId="{21D25EFA-8723-41C4-B1D9-823FD69AC387}" dt="2022-09-16T23:24:12.401" v="7303" actId="478"/>
          <ac:spMkLst>
            <pc:docMk/>
            <pc:sldMk cId="719404411" sldId="290"/>
            <ac:spMk id="14" creationId="{FF3EEC78-6641-4746-9A94-8E817021DC6E}"/>
          </ac:spMkLst>
        </pc:spChg>
        <pc:spChg chg="del">
          <ac:chgData name="Beaumont, Casey L" userId="07fd34d0-e54a-451d-a6c4-735e2b8bde5f" providerId="ADAL" clId="{21D25EFA-8723-41C4-B1D9-823FD69AC387}" dt="2022-09-16T23:24:13.818" v="7304" actId="478"/>
          <ac:spMkLst>
            <pc:docMk/>
            <pc:sldMk cId="719404411" sldId="290"/>
            <ac:spMk id="15" creationId="{F4DD99BC-68C7-4C99-9799-B78A192F899B}"/>
          </ac:spMkLst>
        </pc:spChg>
        <pc:spChg chg="del mod">
          <ac:chgData name="Beaumont, Casey L" userId="07fd34d0-e54a-451d-a6c4-735e2b8bde5f" providerId="ADAL" clId="{21D25EFA-8723-41C4-B1D9-823FD69AC387}" dt="2022-09-16T23:24:15.993" v="7306" actId="478"/>
          <ac:spMkLst>
            <pc:docMk/>
            <pc:sldMk cId="719404411" sldId="290"/>
            <ac:spMk id="16" creationId="{05AC23EA-FF5E-435B-A9DB-D9569EAF951F}"/>
          </ac:spMkLst>
        </pc:spChg>
        <pc:spChg chg="add del mod">
          <ac:chgData name="Beaumont, Casey L" userId="07fd34d0-e54a-451d-a6c4-735e2b8bde5f" providerId="ADAL" clId="{21D25EFA-8723-41C4-B1D9-823FD69AC387}" dt="2022-09-17T21:59:17.850" v="7666" actId="478"/>
          <ac:spMkLst>
            <pc:docMk/>
            <pc:sldMk cId="719404411" sldId="290"/>
            <ac:spMk id="18" creationId="{64808153-05BF-45D0-A1D4-80CFA057E926}"/>
          </ac:spMkLst>
        </pc:spChg>
        <pc:spChg chg="add mod">
          <ac:chgData name="Beaumont, Casey L" userId="07fd34d0-e54a-451d-a6c4-735e2b8bde5f" providerId="ADAL" clId="{21D25EFA-8723-41C4-B1D9-823FD69AC387}" dt="2022-09-17T22:05:49.390" v="8367" actId="1076"/>
          <ac:spMkLst>
            <pc:docMk/>
            <pc:sldMk cId="719404411" sldId="290"/>
            <ac:spMk id="20" creationId="{63B2D851-E582-4ED9-BFD2-CC3F9CFF7141}"/>
          </ac:spMkLst>
        </pc:spChg>
        <pc:graphicFrameChg chg="add mod modGraphic">
          <ac:chgData name="Beaumont, Casey L" userId="07fd34d0-e54a-451d-a6c4-735e2b8bde5f" providerId="ADAL" clId="{21D25EFA-8723-41C4-B1D9-823FD69AC387}" dt="2022-09-17T22:04:21.378" v="8197" actId="207"/>
          <ac:graphicFrameMkLst>
            <pc:docMk/>
            <pc:sldMk cId="719404411" sldId="290"/>
            <ac:graphicFrameMk id="19" creationId="{7903EA1C-DD09-4E90-A38E-824B5993536E}"/>
          </ac:graphicFrameMkLst>
        </pc:graphicFrameChg>
      </pc:sldChg>
      <pc:sldChg chg="addSp delSp modSp new mod modNotesTx">
        <pc:chgData name="Beaumont, Casey L" userId="07fd34d0-e54a-451d-a6c4-735e2b8bde5f" providerId="ADAL" clId="{21D25EFA-8723-41C4-B1D9-823FD69AC387}" dt="2022-09-23T17:24:17.196" v="21932" actId="20577"/>
        <pc:sldMkLst>
          <pc:docMk/>
          <pc:sldMk cId="185697783" sldId="291"/>
        </pc:sldMkLst>
        <pc:spChg chg="mod">
          <ac:chgData name="Beaumont, Casey L" userId="07fd34d0-e54a-451d-a6c4-735e2b8bde5f" providerId="ADAL" clId="{21D25EFA-8723-41C4-B1D9-823FD69AC387}" dt="2022-09-16T23:24:48.346" v="7408" actId="20577"/>
          <ac:spMkLst>
            <pc:docMk/>
            <pc:sldMk cId="185697783" sldId="291"/>
            <ac:spMk id="2" creationId="{80CF2D09-4414-46D4-8772-A3E61501261F}"/>
          </ac:spMkLst>
        </pc:spChg>
        <pc:spChg chg="del">
          <ac:chgData name="Beaumont, Casey L" userId="07fd34d0-e54a-451d-a6c4-735e2b8bde5f" providerId="ADAL" clId="{21D25EFA-8723-41C4-B1D9-823FD69AC387}" dt="2022-09-16T23:24:54.028" v="7409" actId="478"/>
          <ac:spMkLst>
            <pc:docMk/>
            <pc:sldMk cId="185697783" sldId="291"/>
            <ac:spMk id="3" creationId="{E686DD54-852A-4BF0-85BE-24D2CF7D961D}"/>
          </ac:spMkLst>
        </pc:spChg>
        <pc:spChg chg="del">
          <ac:chgData name="Beaumont, Casey L" userId="07fd34d0-e54a-451d-a6c4-735e2b8bde5f" providerId="ADAL" clId="{21D25EFA-8723-41C4-B1D9-823FD69AC387}" dt="2022-09-16T23:24:54.028" v="7409" actId="478"/>
          <ac:spMkLst>
            <pc:docMk/>
            <pc:sldMk cId="185697783" sldId="291"/>
            <ac:spMk id="4" creationId="{B99185D0-D591-4D39-8B94-0666927BDC41}"/>
          </ac:spMkLst>
        </pc:spChg>
        <pc:spChg chg="del">
          <ac:chgData name="Beaumont, Casey L" userId="07fd34d0-e54a-451d-a6c4-735e2b8bde5f" providerId="ADAL" clId="{21D25EFA-8723-41C4-B1D9-823FD69AC387}" dt="2022-09-16T23:24:54.028" v="7409" actId="478"/>
          <ac:spMkLst>
            <pc:docMk/>
            <pc:sldMk cId="185697783" sldId="291"/>
            <ac:spMk id="5" creationId="{022A0990-C9A2-43B0-9A3B-4CB135C0D9B8}"/>
          </ac:spMkLst>
        </pc:spChg>
        <pc:spChg chg="del">
          <ac:chgData name="Beaumont, Casey L" userId="07fd34d0-e54a-451d-a6c4-735e2b8bde5f" providerId="ADAL" clId="{21D25EFA-8723-41C4-B1D9-823FD69AC387}" dt="2022-09-16T23:24:54.028" v="7409" actId="478"/>
          <ac:spMkLst>
            <pc:docMk/>
            <pc:sldMk cId="185697783" sldId="291"/>
            <ac:spMk id="6" creationId="{DFCE3FDB-4958-4B27-ACDB-980B4556FAA8}"/>
          </ac:spMkLst>
        </pc:spChg>
        <pc:spChg chg="del">
          <ac:chgData name="Beaumont, Casey L" userId="07fd34d0-e54a-451d-a6c4-735e2b8bde5f" providerId="ADAL" clId="{21D25EFA-8723-41C4-B1D9-823FD69AC387}" dt="2022-09-16T23:24:54.028" v="7409" actId="478"/>
          <ac:spMkLst>
            <pc:docMk/>
            <pc:sldMk cId="185697783" sldId="291"/>
            <ac:spMk id="7" creationId="{CFA789D1-0D61-410A-9E5E-07C0653109C1}"/>
          </ac:spMkLst>
        </pc:spChg>
        <pc:spChg chg="del">
          <ac:chgData name="Beaumont, Casey L" userId="07fd34d0-e54a-451d-a6c4-735e2b8bde5f" providerId="ADAL" clId="{21D25EFA-8723-41C4-B1D9-823FD69AC387}" dt="2022-09-16T23:24:54.028" v="7409" actId="478"/>
          <ac:spMkLst>
            <pc:docMk/>
            <pc:sldMk cId="185697783" sldId="291"/>
            <ac:spMk id="8" creationId="{DB1217F1-052B-40BB-8361-331841B8B845}"/>
          </ac:spMkLst>
        </pc:spChg>
        <pc:spChg chg="del">
          <ac:chgData name="Beaumont, Casey L" userId="07fd34d0-e54a-451d-a6c4-735e2b8bde5f" providerId="ADAL" clId="{21D25EFA-8723-41C4-B1D9-823FD69AC387}" dt="2022-09-16T23:24:54.028" v="7409" actId="478"/>
          <ac:spMkLst>
            <pc:docMk/>
            <pc:sldMk cId="185697783" sldId="291"/>
            <ac:spMk id="9" creationId="{7B2A67F9-FDF0-4CF6-AB85-9B2089337C5B}"/>
          </ac:spMkLst>
        </pc:spChg>
        <pc:spChg chg="del">
          <ac:chgData name="Beaumont, Casey L" userId="07fd34d0-e54a-451d-a6c4-735e2b8bde5f" providerId="ADAL" clId="{21D25EFA-8723-41C4-B1D9-823FD69AC387}" dt="2022-09-16T23:24:54.028" v="7409" actId="478"/>
          <ac:spMkLst>
            <pc:docMk/>
            <pc:sldMk cId="185697783" sldId="291"/>
            <ac:spMk id="10" creationId="{B29AC2AB-5819-4EFC-896F-AF21F4556AD9}"/>
          </ac:spMkLst>
        </pc:spChg>
        <pc:spChg chg="del">
          <ac:chgData name="Beaumont, Casey L" userId="07fd34d0-e54a-451d-a6c4-735e2b8bde5f" providerId="ADAL" clId="{21D25EFA-8723-41C4-B1D9-823FD69AC387}" dt="2022-09-16T23:24:54.028" v="7409" actId="478"/>
          <ac:spMkLst>
            <pc:docMk/>
            <pc:sldMk cId="185697783" sldId="291"/>
            <ac:spMk id="11" creationId="{CD4F882D-420D-49F6-BF9D-4CA79055419F}"/>
          </ac:spMkLst>
        </pc:spChg>
        <pc:spChg chg="del">
          <ac:chgData name="Beaumont, Casey L" userId="07fd34d0-e54a-451d-a6c4-735e2b8bde5f" providerId="ADAL" clId="{21D25EFA-8723-41C4-B1D9-823FD69AC387}" dt="2022-09-16T23:24:54.028" v="7409" actId="478"/>
          <ac:spMkLst>
            <pc:docMk/>
            <pc:sldMk cId="185697783" sldId="291"/>
            <ac:spMk id="12" creationId="{DF4AEBA0-A387-46B4-8E88-87A86F9F4986}"/>
          </ac:spMkLst>
        </pc:spChg>
        <pc:spChg chg="del">
          <ac:chgData name="Beaumont, Casey L" userId="07fd34d0-e54a-451d-a6c4-735e2b8bde5f" providerId="ADAL" clId="{21D25EFA-8723-41C4-B1D9-823FD69AC387}" dt="2022-09-16T23:24:54.028" v="7409" actId="478"/>
          <ac:spMkLst>
            <pc:docMk/>
            <pc:sldMk cId="185697783" sldId="291"/>
            <ac:spMk id="13" creationId="{61BCDB96-FB7A-4F7D-99EB-A069728C79BB}"/>
          </ac:spMkLst>
        </pc:spChg>
        <pc:spChg chg="del">
          <ac:chgData name="Beaumont, Casey L" userId="07fd34d0-e54a-451d-a6c4-735e2b8bde5f" providerId="ADAL" clId="{21D25EFA-8723-41C4-B1D9-823FD69AC387}" dt="2022-09-16T23:24:54.028" v="7409" actId="478"/>
          <ac:spMkLst>
            <pc:docMk/>
            <pc:sldMk cId="185697783" sldId="291"/>
            <ac:spMk id="14" creationId="{7E4EDE44-BE3C-4810-8C28-A8B2CFE092DA}"/>
          </ac:spMkLst>
        </pc:spChg>
        <pc:spChg chg="del">
          <ac:chgData name="Beaumont, Casey L" userId="07fd34d0-e54a-451d-a6c4-735e2b8bde5f" providerId="ADAL" clId="{21D25EFA-8723-41C4-B1D9-823FD69AC387}" dt="2022-09-16T23:24:56.432" v="7410" actId="478"/>
          <ac:spMkLst>
            <pc:docMk/>
            <pc:sldMk cId="185697783" sldId="291"/>
            <ac:spMk id="15" creationId="{A8B98D19-CCFD-4341-87DC-F3112EC58253}"/>
          </ac:spMkLst>
        </pc:spChg>
        <pc:spChg chg="del">
          <ac:chgData name="Beaumont, Casey L" userId="07fd34d0-e54a-451d-a6c4-735e2b8bde5f" providerId="ADAL" clId="{21D25EFA-8723-41C4-B1D9-823FD69AC387}" dt="2022-09-16T23:24:57.137" v="7411" actId="478"/>
          <ac:spMkLst>
            <pc:docMk/>
            <pc:sldMk cId="185697783" sldId="291"/>
            <ac:spMk id="16" creationId="{8E82D594-486A-4F93-A73B-62C3C679C540}"/>
          </ac:spMkLst>
        </pc:spChg>
        <pc:spChg chg="add mod">
          <ac:chgData name="Beaumont, Casey L" userId="07fd34d0-e54a-451d-a6c4-735e2b8bde5f" providerId="ADAL" clId="{21D25EFA-8723-41C4-B1D9-823FD69AC387}" dt="2022-09-23T17:24:17.196" v="21932" actId="20577"/>
          <ac:spMkLst>
            <pc:docMk/>
            <pc:sldMk cId="185697783" sldId="291"/>
            <ac:spMk id="19" creationId="{24822628-EA81-46E0-A21C-53F14FE9EBBC}"/>
          </ac:spMkLst>
        </pc:spChg>
        <pc:spChg chg="add mod">
          <ac:chgData name="Beaumont, Casey L" userId="07fd34d0-e54a-451d-a6c4-735e2b8bde5f" providerId="ADAL" clId="{21D25EFA-8723-41C4-B1D9-823FD69AC387}" dt="2022-09-17T22:16:17.397" v="8772" actId="1076"/>
          <ac:spMkLst>
            <pc:docMk/>
            <pc:sldMk cId="185697783" sldId="291"/>
            <ac:spMk id="24" creationId="{C1DB7734-33AA-43E3-BE8B-4D80C55D34CA}"/>
          </ac:spMkLst>
        </pc:spChg>
        <pc:spChg chg="add del mod">
          <ac:chgData name="Beaumont, Casey L" userId="07fd34d0-e54a-451d-a6c4-735e2b8bde5f" providerId="ADAL" clId="{21D25EFA-8723-41C4-B1D9-823FD69AC387}" dt="2022-09-17T22:13:04.683" v="8599" actId="767"/>
          <ac:spMkLst>
            <pc:docMk/>
            <pc:sldMk cId="185697783" sldId="291"/>
            <ac:spMk id="25" creationId="{AA682F22-DD3B-4DB6-BE42-B111D35FD9D2}"/>
          </ac:spMkLst>
        </pc:spChg>
        <pc:spChg chg="add mod">
          <ac:chgData name="Beaumont, Casey L" userId="07fd34d0-e54a-451d-a6c4-735e2b8bde5f" providerId="ADAL" clId="{21D25EFA-8723-41C4-B1D9-823FD69AC387}" dt="2022-09-17T22:16:14.552" v="8771" actId="1076"/>
          <ac:spMkLst>
            <pc:docMk/>
            <pc:sldMk cId="185697783" sldId="291"/>
            <ac:spMk id="26" creationId="{1EADAE9E-6C33-43E7-AB29-20CF26CFF564}"/>
          </ac:spMkLst>
        </pc:spChg>
        <pc:spChg chg="add mod">
          <ac:chgData name="Beaumont, Casey L" userId="07fd34d0-e54a-451d-a6c4-735e2b8bde5f" providerId="ADAL" clId="{21D25EFA-8723-41C4-B1D9-823FD69AC387}" dt="2022-09-17T22:17:41.249" v="9062" actId="20577"/>
          <ac:spMkLst>
            <pc:docMk/>
            <pc:sldMk cId="185697783" sldId="291"/>
            <ac:spMk id="28" creationId="{A2FC4FC5-6837-4C12-8B0D-CADD422C31C8}"/>
          </ac:spMkLst>
        </pc:spChg>
        <pc:picChg chg="add mod">
          <ac:chgData name="Beaumont, Casey L" userId="07fd34d0-e54a-451d-a6c4-735e2b8bde5f" providerId="ADAL" clId="{21D25EFA-8723-41C4-B1D9-823FD69AC387}" dt="2022-09-17T22:09:01.933" v="8382" actId="1076"/>
          <ac:picMkLst>
            <pc:docMk/>
            <pc:sldMk cId="185697783" sldId="291"/>
            <ac:picMk id="21" creationId="{77258FAB-B655-4513-8D15-E10AC5B4D051}"/>
          </ac:picMkLst>
        </pc:picChg>
        <pc:picChg chg="add mod">
          <ac:chgData name="Beaumont, Casey L" userId="07fd34d0-e54a-451d-a6c4-735e2b8bde5f" providerId="ADAL" clId="{21D25EFA-8723-41C4-B1D9-823FD69AC387}" dt="2022-09-17T22:10:52.660" v="8384" actId="1076"/>
          <ac:picMkLst>
            <pc:docMk/>
            <pc:sldMk cId="185697783" sldId="291"/>
            <ac:picMk id="23" creationId="{8DA07378-4042-4D63-BD20-7300F6772478}"/>
          </ac:picMkLst>
        </pc:picChg>
        <pc:picChg chg="add mod">
          <ac:chgData name="Beaumont, Casey L" userId="07fd34d0-e54a-451d-a6c4-735e2b8bde5f" providerId="ADAL" clId="{21D25EFA-8723-41C4-B1D9-823FD69AC387}" dt="2022-09-17T22:16:02.730" v="8768" actId="1076"/>
          <ac:picMkLst>
            <pc:docMk/>
            <pc:sldMk cId="185697783" sldId="291"/>
            <ac:picMk id="27" creationId="{522C78E5-A8B9-4C1E-879A-1F165EFA6CED}"/>
          </ac:picMkLst>
        </pc:picChg>
      </pc:sldChg>
      <pc:sldChg chg="addSp delSp modSp new mod modNotesTx">
        <pc:chgData name="Beaumont, Casey L" userId="07fd34d0-e54a-451d-a6c4-735e2b8bde5f" providerId="ADAL" clId="{21D25EFA-8723-41C4-B1D9-823FD69AC387}" dt="2022-09-23T17:26:56.762" v="21946" actId="20577"/>
        <pc:sldMkLst>
          <pc:docMk/>
          <pc:sldMk cId="1301043371" sldId="292"/>
        </pc:sldMkLst>
        <pc:spChg chg="mod">
          <ac:chgData name="Beaumont, Casey L" userId="07fd34d0-e54a-451d-a6c4-735e2b8bde5f" providerId="ADAL" clId="{21D25EFA-8723-41C4-B1D9-823FD69AC387}" dt="2022-09-19T19:42:09.458" v="9522" actId="1076"/>
          <ac:spMkLst>
            <pc:docMk/>
            <pc:sldMk cId="1301043371" sldId="292"/>
            <ac:spMk id="2" creationId="{7CD79D23-0B8E-4F5C-8466-856E4CF36117}"/>
          </ac:spMkLst>
        </pc:spChg>
        <pc:spChg chg="del">
          <ac:chgData name="Beaumont, Casey L" userId="07fd34d0-e54a-451d-a6c4-735e2b8bde5f" providerId="ADAL" clId="{21D25EFA-8723-41C4-B1D9-823FD69AC387}" dt="2022-09-19T19:42:17.604" v="9523" actId="478"/>
          <ac:spMkLst>
            <pc:docMk/>
            <pc:sldMk cId="1301043371" sldId="292"/>
            <ac:spMk id="3" creationId="{686673A4-E0CF-454B-A4A8-0E01BC5EA7AA}"/>
          </ac:spMkLst>
        </pc:spChg>
        <pc:spChg chg="del">
          <ac:chgData name="Beaumont, Casey L" userId="07fd34d0-e54a-451d-a6c4-735e2b8bde5f" providerId="ADAL" clId="{21D25EFA-8723-41C4-B1D9-823FD69AC387}" dt="2022-09-22T22:31:01.164" v="20609" actId="478"/>
          <ac:spMkLst>
            <pc:docMk/>
            <pc:sldMk cId="1301043371" sldId="292"/>
            <ac:spMk id="4" creationId="{34583E82-6CF9-4F34-85F8-836C367F23D4}"/>
          </ac:spMkLst>
        </pc:spChg>
        <pc:spChg chg="del">
          <ac:chgData name="Beaumont, Casey L" userId="07fd34d0-e54a-451d-a6c4-735e2b8bde5f" providerId="ADAL" clId="{21D25EFA-8723-41C4-B1D9-823FD69AC387}" dt="2022-09-22T22:30:59.829" v="20608" actId="478"/>
          <ac:spMkLst>
            <pc:docMk/>
            <pc:sldMk cId="1301043371" sldId="292"/>
            <ac:spMk id="5" creationId="{99F5B984-C1A8-491E-B0F1-E8F528D21717}"/>
          </ac:spMkLst>
        </pc:spChg>
        <pc:spChg chg="add mod">
          <ac:chgData name="Beaumont, Casey L" userId="07fd34d0-e54a-451d-a6c4-735e2b8bde5f" providerId="ADAL" clId="{21D25EFA-8723-41C4-B1D9-823FD69AC387}" dt="2022-09-19T19:49:11.730" v="10050" actId="20577"/>
          <ac:spMkLst>
            <pc:docMk/>
            <pc:sldMk cId="1301043371" sldId="292"/>
            <ac:spMk id="9" creationId="{0C61B9AA-DEF0-4B3A-A546-4853A52ECB93}"/>
          </ac:spMkLst>
        </pc:spChg>
        <pc:graphicFrameChg chg="add del mod modGraphic">
          <ac:chgData name="Beaumont, Casey L" userId="07fd34d0-e54a-451d-a6c4-735e2b8bde5f" providerId="ADAL" clId="{21D25EFA-8723-41C4-B1D9-823FD69AC387}" dt="2022-09-19T19:43:17.176" v="9542" actId="478"/>
          <ac:graphicFrameMkLst>
            <pc:docMk/>
            <pc:sldMk cId="1301043371" sldId="292"/>
            <ac:graphicFrameMk id="7" creationId="{E3EB7F26-C5D6-48DB-9315-259C0B617AFF}"/>
          </ac:graphicFrameMkLst>
        </pc:graphicFrameChg>
        <pc:graphicFrameChg chg="add mod modGraphic">
          <ac:chgData name="Beaumont, Casey L" userId="07fd34d0-e54a-451d-a6c4-735e2b8bde5f" providerId="ADAL" clId="{21D25EFA-8723-41C4-B1D9-823FD69AC387}" dt="2022-09-23T17:26:56.762" v="21946" actId="20577"/>
          <ac:graphicFrameMkLst>
            <pc:docMk/>
            <pc:sldMk cId="1301043371" sldId="292"/>
            <ac:graphicFrameMk id="8" creationId="{1839E19B-1EC6-4FEE-956A-DC9CFD13EC9F}"/>
          </ac:graphicFrameMkLst>
        </pc:graphicFrameChg>
      </pc:sldChg>
      <pc:sldChg chg="new del">
        <pc:chgData name="Beaumont, Casey L" userId="07fd34d0-e54a-451d-a6c4-735e2b8bde5f" providerId="ADAL" clId="{21D25EFA-8723-41C4-B1D9-823FD69AC387}" dt="2022-09-19T19:41:35.820" v="9491" actId="680"/>
        <pc:sldMkLst>
          <pc:docMk/>
          <pc:sldMk cId="1987849495" sldId="292"/>
        </pc:sldMkLst>
      </pc:sldChg>
      <pc:sldChg chg="addSp delSp modSp new mod modNotesTx">
        <pc:chgData name="Beaumont, Casey L" userId="07fd34d0-e54a-451d-a6c4-735e2b8bde5f" providerId="ADAL" clId="{21D25EFA-8723-41C4-B1D9-823FD69AC387}" dt="2022-09-23T17:38:15.275" v="22772" actId="20577"/>
        <pc:sldMkLst>
          <pc:docMk/>
          <pc:sldMk cId="1026549239" sldId="293"/>
        </pc:sldMkLst>
        <pc:spChg chg="mod">
          <ac:chgData name="Beaumont, Casey L" userId="07fd34d0-e54a-451d-a6c4-735e2b8bde5f" providerId="ADAL" clId="{21D25EFA-8723-41C4-B1D9-823FD69AC387}" dt="2022-09-19T20:15:29.514" v="11730" actId="20577"/>
          <ac:spMkLst>
            <pc:docMk/>
            <pc:sldMk cId="1026549239" sldId="293"/>
            <ac:spMk id="2" creationId="{369DC38E-08B9-44C0-A7D0-5121B322EDD5}"/>
          </ac:spMkLst>
        </pc:spChg>
        <pc:spChg chg="del">
          <ac:chgData name="Beaumont, Casey L" userId="07fd34d0-e54a-451d-a6c4-735e2b8bde5f" providerId="ADAL" clId="{21D25EFA-8723-41C4-B1D9-823FD69AC387}" dt="2022-09-19T20:22:27.063" v="11731" actId="478"/>
          <ac:spMkLst>
            <pc:docMk/>
            <pc:sldMk cId="1026549239" sldId="293"/>
            <ac:spMk id="3" creationId="{A0601012-E711-4B64-A609-294D4F9C0A70}"/>
          </ac:spMkLst>
        </pc:spChg>
        <pc:spChg chg="del">
          <ac:chgData name="Beaumont, Casey L" userId="07fd34d0-e54a-451d-a6c4-735e2b8bde5f" providerId="ADAL" clId="{21D25EFA-8723-41C4-B1D9-823FD69AC387}" dt="2022-09-22T22:31:20.363" v="20619" actId="478"/>
          <ac:spMkLst>
            <pc:docMk/>
            <pc:sldMk cId="1026549239" sldId="293"/>
            <ac:spMk id="4" creationId="{94C8DB3A-A084-4D60-BC2D-75F8F3F019DE}"/>
          </ac:spMkLst>
        </pc:spChg>
        <pc:spChg chg="del">
          <ac:chgData name="Beaumont, Casey L" userId="07fd34d0-e54a-451d-a6c4-735e2b8bde5f" providerId="ADAL" clId="{21D25EFA-8723-41C4-B1D9-823FD69AC387}" dt="2022-09-22T22:31:19.132" v="20618" actId="478"/>
          <ac:spMkLst>
            <pc:docMk/>
            <pc:sldMk cId="1026549239" sldId="293"/>
            <ac:spMk id="5" creationId="{6DB07D93-BB13-4552-AA65-E6A2399F3E07}"/>
          </ac:spMkLst>
        </pc:spChg>
        <pc:spChg chg="add mod">
          <ac:chgData name="Beaumont, Casey L" userId="07fd34d0-e54a-451d-a6c4-735e2b8bde5f" providerId="ADAL" clId="{21D25EFA-8723-41C4-B1D9-823FD69AC387}" dt="2022-09-19T20:25:33.500" v="12083" actId="1076"/>
          <ac:spMkLst>
            <pc:docMk/>
            <pc:sldMk cId="1026549239" sldId="293"/>
            <ac:spMk id="9" creationId="{7E9ED011-81C6-4F2F-9249-D9BC8A8645FE}"/>
          </ac:spMkLst>
        </pc:spChg>
        <pc:picChg chg="add mod">
          <ac:chgData name="Beaumont, Casey L" userId="07fd34d0-e54a-451d-a6c4-735e2b8bde5f" providerId="ADAL" clId="{21D25EFA-8723-41C4-B1D9-823FD69AC387}" dt="2022-09-19T20:22:46.486" v="11735" actId="1076"/>
          <ac:picMkLst>
            <pc:docMk/>
            <pc:sldMk cId="1026549239" sldId="293"/>
            <ac:picMk id="8" creationId="{C1C4C58E-73C4-45E1-B31D-916D04DCE2A4}"/>
          </ac:picMkLst>
        </pc:picChg>
      </pc:sldChg>
      <pc:sldChg chg="addSp delSp modSp new mod modNotesTx">
        <pc:chgData name="Beaumont, Casey L" userId="07fd34d0-e54a-451d-a6c4-735e2b8bde5f" providerId="ADAL" clId="{21D25EFA-8723-41C4-B1D9-823FD69AC387}" dt="2022-09-23T17:14:46.825" v="21345" actId="20577"/>
        <pc:sldMkLst>
          <pc:docMk/>
          <pc:sldMk cId="472178780" sldId="294"/>
        </pc:sldMkLst>
        <pc:spChg chg="mod">
          <ac:chgData name="Beaumont, Casey L" userId="07fd34d0-e54a-451d-a6c4-735e2b8bde5f" providerId="ADAL" clId="{21D25EFA-8723-41C4-B1D9-823FD69AC387}" dt="2022-09-22T20:21:32.050" v="15081" actId="20577"/>
          <ac:spMkLst>
            <pc:docMk/>
            <pc:sldMk cId="472178780" sldId="294"/>
            <ac:spMk id="2" creationId="{5788CC0D-8819-483F-BAC2-032926B6C1CE}"/>
          </ac:spMkLst>
        </pc:spChg>
        <pc:spChg chg="del">
          <ac:chgData name="Beaumont, Casey L" userId="07fd34d0-e54a-451d-a6c4-735e2b8bde5f" providerId="ADAL" clId="{21D25EFA-8723-41C4-B1D9-823FD69AC387}" dt="2022-09-22T20:09:17.274" v="14741" actId="478"/>
          <ac:spMkLst>
            <pc:docMk/>
            <pc:sldMk cId="472178780" sldId="294"/>
            <ac:spMk id="3" creationId="{C7A7BD70-765D-421E-9D3B-DD610DEBED47}"/>
          </ac:spMkLst>
        </pc:spChg>
        <pc:spChg chg="del">
          <ac:chgData name="Beaumont, Casey L" userId="07fd34d0-e54a-451d-a6c4-735e2b8bde5f" providerId="ADAL" clId="{21D25EFA-8723-41C4-B1D9-823FD69AC387}" dt="2022-09-22T20:09:18.271" v="14742" actId="478"/>
          <ac:spMkLst>
            <pc:docMk/>
            <pc:sldMk cId="472178780" sldId="294"/>
            <ac:spMk id="4" creationId="{DD4CD65C-5F41-4B8D-9BE1-8F9F5005DE89}"/>
          </ac:spMkLst>
        </pc:spChg>
        <pc:spChg chg="del">
          <ac:chgData name="Beaumont, Casey L" userId="07fd34d0-e54a-451d-a6c4-735e2b8bde5f" providerId="ADAL" clId="{21D25EFA-8723-41C4-B1D9-823FD69AC387}" dt="2022-09-22T20:09:19.383" v="14743" actId="478"/>
          <ac:spMkLst>
            <pc:docMk/>
            <pc:sldMk cId="472178780" sldId="294"/>
            <ac:spMk id="5" creationId="{1A5F60D4-5F88-4105-A4F4-FF91C5BD9E03}"/>
          </ac:spMkLst>
        </pc:spChg>
        <pc:spChg chg="del">
          <ac:chgData name="Beaumont, Casey L" userId="07fd34d0-e54a-451d-a6c4-735e2b8bde5f" providerId="ADAL" clId="{21D25EFA-8723-41C4-B1D9-823FD69AC387}" dt="2022-09-22T20:09:20.152" v="14744" actId="478"/>
          <ac:spMkLst>
            <pc:docMk/>
            <pc:sldMk cId="472178780" sldId="294"/>
            <ac:spMk id="6" creationId="{4FE3E60B-9D8F-41B7-B71B-4AD608FAAB9D}"/>
          </ac:spMkLst>
        </pc:spChg>
        <pc:spChg chg="del">
          <ac:chgData name="Beaumont, Casey L" userId="07fd34d0-e54a-451d-a6c4-735e2b8bde5f" providerId="ADAL" clId="{21D25EFA-8723-41C4-B1D9-823FD69AC387}" dt="2022-09-22T20:09:21.404" v="14745" actId="478"/>
          <ac:spMkLst>
            <pc:docMk/>
            <pc:sldMk cId="472178780" sldId="294"/>
            <ac:spMk id="7" creationId="{13C72E51-4DB6-437D-925B-AE7E4B6E28F4}"/>
          </ac:spMkLst>
        </pc:spChg>
        <pc:spChg chg="del">
          <ac:chgData name="Beaumont, Casey L" userId="07fd34d0-e54a-451d-a6c4-735e2b8bde5f" providerId="ADAL" clId="{21D25EFA-8723-41C4-B1D9-823FD69AC387}" dt="2022-09-22T20:09:22.336" v="14746" actId="478"/>
          <ac:spMkLst>
            <pc:docMk/>
            <pc:sldMk cId="472178780" sldId="294"/>
            <ac:spMk id="8" creationId="{08DE0C9C-F12B-412C-B615-DC8305A9D2C4}"/>
          </ac:spMkLst>
        </pc:spChg>
        <pc:spChg chg="del mod">
          <ac:chgData name="Beaumont, Casey L" userId="07fd34d0-e54a-451d-a6c4-735e2b8bde5f" providerId="ADAL" clId="{21D25EFA-8723-41C4-B1D9-823FD69AC387}" dt="2022-09-22T20:12:26.193" v="15005" actId="478"/>
          <ac:spMkLst>
            <pc:docMk/>
            <pc:sldMk cId="472178780" sldId="294"/>
            <ac:spMk id="9" creationId="{49E0B469-F257-4D51-80B0-C1358DF2FC9B}"/>
          </ac:spMkLst>
        </pc:spChg>
        <pc:spChg chg="del">
          <ac:chgData name="Beaumont, Casey L" userId="07fd34d0-e54a-451d-a6c4-735e2b8bde5f" providerId="ADAL" clId="{21D25EFA-8723-41C4-B1D9-823FD69AC387}" dt="2022-09-22T20:12:28.210" v="15006" actId="478"/>
          <ac:spMkLst>
            <pc:docMk/>
            <pc:sldMk cId="472178780" sldId="294"/>
            <ac:spMk id="10" creationId="{1A4E667D-2AA9-4CEE-85A1-D013FD7D4EF6}"/>
          </ac:spMkLst>
        </pc:spChg>
        <pc:spChg chg="add mod">
          <ac:chgData name="Beaumont, Casey L" userId="07fd34d0-e54a-451d-a6c4-735e2b8bde5f" providerId="ADAL" clId="{21D25EFA-8723-41C4-B1D9-823FD69AC387}" dt="2022-09-23T17:13:37.829" v="21146" actId="13926"/>
          <ac:spMkLst>
            <pc:docMk/>
            <pc:sldMk cId="472178780" sldId="294"/>
            <ac:spMk id="12" creationId="{3F0AA2A8-D7D0-4B83-9431-C98C5C39916B}"/>
          </ac:spMkLst>
        </pc:spChg>
      </pc:sldChg>
    </pc:docChg>
  </pc:docChgLst>
  <pc:docChgLst>
    <pc:chgData name="Beaumont, Casey L" userId="07fd34d0-e54a-451d-a6c4-735e2b8bde5f" providerId="ADAL" clId="{2ED53713-3C68-461E-BAD1-6D4A9DC7D5C7}"/>
    <pc:docChg chg="undo custSel addSld delSld modSld sldOrd">
      <pc:chgData name="Beaumont, Casey L" userId="07fd34d0-e54a-451d-a6c4-735e2b8bde5f" providerId="ADAL" clId="{2ED53713-3C68-461E-BAD1-6D4A9DC7D5C7}" dt="2022-09-26T20:43:07.566" v="2687" actId="403"/>
      <pc:docMkLst>
        <pc:docMk/>
      </pc:docMkLst>
      <pc:sldChg chg="modSp mod">
        <pc:chgData name="Beaumont, Casey L" userId="07fd34d0-e54a-451d-a6c4-735e2b8bde5f" providerId="ADAL" clId="{2ED53713-3C68-461E-BAD1-6D4A9DC7D5C7}" dt="2022-09-26T15:52:24.263" v="2" actId="1076"/>
        <pc:sldMkLst>
          <pc:docMk/>
          <pc:sldMk cId="1713219598" sldId="257"/>
        </pc:sldMkLst>
        <pc:spChg chg="mod">
          <ac:chgData name="Beaumont, Casey L" userId="07fd34d0-e54a-451d-a6c4-735e2b8bde5f" providerId="ADAL" clId="{2ED53713-3C68-461E-BAD1-6D4A9DC7D5C7}" dt="2022-09-26T15:52:21.660" v="1" actId="1076"/>
          <ac:spMkLst>
            <pc:docMk/>
            <pc:sldMk cId="1713219598" sldId="257"/>
            <ac:spMk id="2" creationId="{1BEF5859-10C9-4588-9727-B9362E26C29D}"/>
          </ac:spMkLst>
        </pc:spChg>
        <pc:spChg chg="mod">
          <ac:chgData name="Beaumont, Casey L" userId="07fd34d0-e54a-451d-a6c4-735e2b8bde5f" providerId="ADAL" clId="{2ED53713-3C68-461E-BAD1-6D4A9DC7D5C7}" dt="2022-09-26T15:52:24.263" v="2" actId="1076"/>
          <ac:spMkLst>
            <pc:docMk/>
            <pc:sldMk cId="1713219598" sldId="257"/>
            <ac:spMk id="3" creationId="{5671D7E5-EF66-4BCD-8DAA-E9061157F0BE}"/>
          </ac:spMkLst>
        </pc:spChg>
      </pc:sldChg>
      <pc:sldChg chg="modSp mod">
        <pc:chgData name="Beaumont, Casey L" userId="07fd34d0-e54a-451d-a6c4-735e2b8bde5f" providerId="ADAL" clId="{2ED53713-3C68-461E-BAD1-6D4A9DC7D5C7}" dt="2022-09-26T15:53:54.021" v="19" actId="403"/>
        <pc:sldMkLst>
          <pc:docMk/>
          <pc:sldMk cId="3571516367" sldId="258"/>
        </pc:sldMkLst>
        <pc:spChg chg="mod">
          <ac:chgData name="Beaumont, Casey L" userId="07fd34d0-e54a-451d-a6c4-735e2b8bde5f" providerId="ADAL" clId="{2ED53713-3C68-461E-BAD1-6D4A9DC7D5C7}" dt="2022-09-26T15:53:54.021" v="19" actId="403"/>
          <ac:spMkLst>
            <pc:docMk/>
            <pc:sldMk cId="3571516367" sldId="258"/>
            <ac:spMk id="3" creationId="{9D5232F9-FD00-464A-9F17-619C91AEF8F3}"/>
          </ac:spMkLst>
        </pc:spChg>
        <pc:picChg chg="mod">
          <ac:chgData name="Beaumont, Casey L" userId="07fd34d0-e54a-451d-a6c4-735e2b8bde5f" providerId="ADAL" clId="{2ED53713-3C68-461E-BAD1-6D4A9DC7D5C7}" dt="2022-09-26T15:52:44.669" v="5" actId="14100"/>
          <ac:picMkLst>
            <pc:docMk/>
            <pc:sldMk cId="3571516367" sldId="258"/>
            <ac:picMk id="8" creationId="{9A60A47E-BEFF-4F95-8A75-B4C7EDB47F41}"/>
          </ac:picMkLst>
        </pc:picChg>
      </pc:sldChg>
      <pc:sldChg chg="modSp mod">
        <pc:chgData name="Beaumont, Casey L" userId="07fd34d0-e54a-451d-a6c4-735e2b8bde5f" providerId="ADAL" clId="{2ED53713-3C68-461E-BAD1-6D4A9DC7D5C7}" dt="2022-09-26T20:43:07.566" v="2687" actId="403"/>
        <pc:sldMkLst>
          <pc:docMk/>
          <pc:sldMk cId="1969787568" sldId="271"/>
        </pc:sldMkLst>
        <pc:spChg chg="mod">
          <ac:chgData name="Beaumont, Casey L" userId="07fd34d0-e54a-451d-a6c4-735e2b8bde5f" providerId="ADAL" clId="{2ED53713-3C68-461E-BAD1-6D4A9DC7D5C7}" dt="2022-09-26T20:43:07.566" v="2687" actId="403"/>
          <ac:spMkLst>
            <pc:docMk/>
            <pc:sldMk cId="1969787568" sldId="271"/>
            <ac:spMk id="3" creationId="{AF64C29E-DF30-4DC6-AB95-2016F9A703B6}"/>
          </ac:spMkLst>
        </pc:spChg>
      </pc:sldChg>
      <pc:sldChg chg="addSp delSp modSp mod modNotesTx">
        <pc:chgData name="Beaumont, Casey L" userId="07fd34d0-e54a-451d-a6c4-735e2b8bde5f" providerId="ADAL" clId="{2ED53713-3C68-461E-BAD1-6D4A9DC7D5C7}" dt="2022-09-26T15:54:50.237" v="46" actId="20577"/>
        <pc:sldMkLst>
          <pc:docMk/>
          <pc:sldMk cId="2309014659" sldId="272"/>
        </pc:sldMkLst>
        <pc:spChg chg="mod">
          <ac:chgData name="Beaumont, Casey L" userId="07fd34d0-e54a-451d-a6c4-735e2b8bde5f" providerId="ADAL" clId="{2ED53713-3C68-461E-BAD1-6D4A9DC7D5C7}" dt="2022-09-26T15:54:44.631" v="45" actId="20577"/>
          <ac:spMkLst>
            <pc:docMk/>
            <pc:sldMk cId="2309014659" sldId="272"/>
            <ac:spMk id="4" creationId="{EBF067EA-57A6-4875-A299-BE750A39D3DD}"/>
          </ac:spMkLst>
        </pc:spChg>
        <pc:spChg chg="mod">
          <ac:chgData name="Beaumont, Casey L" userId="07fd34d0-e54a-451d-a6c4-735e2b8bde5f" providerId="ADAL" clId="{2ED53713-3C68-461E-BAD1-6D4A9DC7D5C7}" dt="2022-09-26T15:54:40.107" v="26"/>
          <ac:spMkLst>
            <pc:docMk/>
            <pc:sldMk cId="2309014659" sldId="272"/>
            <ac:spMk id="10" creationId="{6B01AE5A-F1D4-4CCB-85D2-0AFD519ACD70}"/>
          </ac:spMkLst>
        </pc:spChg>
        <pc:spChg chg="add del mod">
          <ac:chgData name="Beaumont, Casey L" userId="07fd34d0-e54a-451d-a6c4-735e2b8bde5f" providerId="ADAL" clId="{2ED53713-3C68-461E-BAD1-6D4A9DC7D5C7}" dt="2022-09-26T15:53:53.076" v="17" actId="478"/>
          <ac:spMkLst>
            <pc:docMk/>
            <pc:sldMk cId="2309014659" sldId="272"/>
            <ac:spMk id="12" creationId="{3DD7D07A-9D20-4E33-B1F4-B1C33C9FE85A}"/>
          </ac:spMkLst>
        </pc:spChg>
        <pc:picChg chg="add del mod">
          <ac:chgData name="Beaumont, Casey L" userId="07fd34d0-e54a-451d-a6c4-735e2b8bde5f" providerId="ADAL" clId="{2ED53713-3C68-461E-BAD1-6D4A9DC7D5C7}" dt="2022-09-26T15:53:53.468" v="18" actId="931"/>
          <ac:picMkLst>
            <pc:docMk/>
            <pc:sldMk cId="2309014659" sldId="272"/>
            <ac:picMk id="6" creationId="{7A05253B-33C5-4E6C-AB8E-B32A88D5F1C8}"/>
          </ac:picMkLst>
        </pc:picChg>
        <pc:picChg chg="add del mod">
          <ac:chgData name="Beaumont, Casey L" userId="07fd34d0-e54a-451d-a6c4-735e2b8bde5f" providerId="ADAL" clId="{2ED53713-3C68-461E-BAD1-6D4A9DC7D5C7}" dt="2022-09-26T15:54:30.718" v="25" actId="1076"/>
          <ac:picMkLst>
            <pc:docMk/>
            <pc:sldMk cId="2309014659" sldId="272"/>
            <ac:picMk id="23" creationId="{53292AA2-D72E-43B4-8850-58970BA79D43}"/>
          </ac:picMkLst>
        </pc:picChg>
        <pc:picChg chg="mod">
          <ac:chgData name="Beaumont, Casey L" userId="07fd34d0-e54a-451d-a6c4-735e2b8bde5f" providerId="ADAL" clId="{2ED53713-3C68-461E-BAD1-6D4A9DC7D5C7}" dt="2022-09-26T15:54:26.116" v="24" actId="1076"/>
          <ac:picMkLst>
            <pc:docMk/>
            <pc:sldMk cId="2309014659" sldId="272"/>
            <ac:picMk id="27" creationId="{9503EBB9-F6B2-4F1C-BDC7-92B335C12FB7}"/>
          </ac:picMkLst>
        </pc:picChg>
      </pc:sldChg>
      <pc:sldChg chg="modSp modNotesTx">
        <pc:chgData name="Beaumont, Casey L" userId="07fd34d0-e54a-451d-a6c4-735e2b8bde5f" providerId="ADAL" clId="{2ED53713-3C68-461E-BAD1-6D4A9DC7D5C7}" dt="2022-09-26T15:56:12.010" v="96" actId="20577"/>
        <pc:sldMkLst>
          <pc:docMk/>
          <pc:sldMk cId="1527672761" sldId="273"/>
        </pc:sldMkLst>
        <pc:graphicFrameChg chg="mod">
          <ac:chgData name="Beaumont, Casey L" userId="07fd34d0-e54a-451d-a6c4-735e2b8bde5f" providerId="ADAL" clId="{2ED53713-3C68-461E-BAD1-6D4A9DC7D5C7}" dt="2022-09-26T15:55:49.416" v="87" actId="20577"/>
          <ac:graphicFrameMkLst>
            <pc:docMk/>
            <pc:sldMk cId="1527672761" sldId="273"/>
            <ac:graphicFrameMk id="7" creationId="{444A4585-761E-48EE-A153-C89DFCB5E24C}"/>
          </ac:graphicFrameMkLst>
        </pc:graphicFrameChg>
      </pc:sldChg>
      <pc:sldChg chg="modSp mod">
        <pc:chgData name="Beaumont, Casey L" userId="07fd34d0-e54a-451d-a6c4-735e2b8bde5f" providerId="ADAL" clId="{2ED53713-3C68-461E-BAD1-6D4A9DC7D5C7}" dt="2022-09-26T15:57:54.130" v="114" actId="20577"/>
        <pc:sldMkLst>
          <pc:docMk/>
          <pc:sldMk cId="1708436915" sldId="278"/>
        </pc:sldMkLst>
        <pc:spChg chg="mod">
          <ac:chgData name="Beaumont, Casey L" userId="07fd34d0-e54a-451d-a6c4-735e2b8bde5f" providerId="ADAL" clId="{2ED53713-3C68-461E-BAD1-6D4A9DC7D5C7}" dt="2022-09-26T15:57:54.130" v="114" actId="20577"/>
          <ac:spMkLst>
            <pc:docMk/>
            <pc:sldMk cId="1708436915" sldId="278"/>
            <ac:spMk id="4" creationId="{E142C460-1E3B-4DDD-B8D3-2703C1C653F1}"/>
          </ac:spMkLst>
        </pc:spChg>
      </pc:sldChg>
      <pc:sldChg chg="modSp mod modNotesTx">
        <pc:chgData name="Beaumont, Casey L" userId="07fd34d0-e54a-451d-a6c4-735e2b8bde5f" providerId="ADAL" clId="{2ED53713-3C68-461E-BAD1-6D4A9DC7D5C7}" dt="2022-09-26T16:02:29.942" v="201" actId="20577"/>
        <pc:sldMkLst>
          <pc:docMk/>
          <pc:sldMk cId="278379732" sldId="279"/>
        </pc:sldMkLst>
        <pc:spChg chg="mod">
          <ac:chgData name="Beaumont, Casey L" userId="07fd34d0-e54a-451d-a6c4-735e2b8bde5f" providerId="ADAL" clId="{2ED53713-3C68-461E-BAD1-6D4A9DC7D5C7}" dt="2022-09-26T16:02:25.808" v="200" actId="27107"/>
          <ac:spMkLst>
            <pc:docMk/>
            <pc:sldMk cId="278379732" sldId="279"/>
            <ac:spMk id="2" creationId="{92B9AFF8-B7CB-45C8-B804-D53EBB34239A}"/>
          </ac:spMkLst>
        </pc:spChg>
        <pc:spChg chg="mod">
          <ac:chgData name="Beaumont, Casey L" userId="07fd34d0-e54a-451d-a6c4-735e2b8bde5f" providerId="ADAL" clId="{2ED53713-3C68-461E-BAD1-6D4A9DC7D5C7}" dt="2022-09-26T16:00:45.039" v="141" actId="20577"/>
          <ac:spMkLst>
            <pc:docMk/>
            <pc:sldMk cId="278379732" sldId="279"/>
            <ac:spMk id="4" creationId="{968A47F9-8E8F-452F-9818-76769FEC66B9}"/>
          </ac:spMkLst>
        </pc:spChg>
        <pc:spChg chg="mod">
          <ac:chgData name="Beaumont, Casey L" userId="07fd34d0-e54a-451d-a6c4-735e2b8bde5f" providerId="ADAL" clId="{2ED53713-3C68-461E-BAD1-6D4A9DC7D5C7}" dt="2022-09-26T16:01:43.966" v="147"/>
          <ac:spMkLst>
            <pc:docMk/>
            <pc:sldMk cId="278379732" sldId="279"/>
            <ac:spMk id="7" creationId="{EA92D6AF-A268-4DDA-B74F-2854D85736D0}"/>
          </ac:spMkLst>
        </pc:spChg>
        <pc:spChg chg="mod">
          <ac:chgData name="Beaumont, Casey L" userId="07fd34d0-e54a-451d-a6c4-735e2b8bde5f" providerId="ADAL" clId="{2ED53713-3C68-461E-BAD1-6D4A9DC7D5C7}" dt="2022-09-26T16:01:50.663" v="178" actId="20577"/>
          <ac:spMkLst>
            <pc:docMk/>
            <pc:sldMk cId="278379732" sldId="279"/>
            <ac:spMk id="10" creationId="{1EAB9E45-3096-4940-8FD2-2295218AB5F9}"/>
          </ac:spMkLst>
        </pc:spChg>
        <pc:spChg chg="mod">
          <ac:chgData name="Beaumont, Casey L" userId="07fd34d0-e54a-451d-a6c4-735e2b8bde5f" providerId="ADAL" clId="{2ED53713-3C68-461E-BAD1-6D4A9DC7D5C7}" dt="2022-09-26T16:01:56.940" v="197" actId="20577"/>
          <ac:spMkLst>
            <pc:docMk/>
            <pc:sldMk cId="278379732" sldId="279"/>
            <ac:spMk id="13" creationId="{2A3C0FAA-0DD8-4536-9B19-3ADE887C5412}"/>
          </ac:spMkLst>
        </pc:spChg>
        <pc:picChg chg="mod">
          <ac:chgData name="Beaumont, Casey L" userId="07fd34d0-e54a-451d-a6c4-735e2b8bde5f" providerId="ADAL" clId="{2ED53713-3C68-461E-BAD1-6D4A9DC7D5C7}" dt="2022-09-26T16:01:17.653" v="144" actId="1076"/>
          <ac:picMkLst>
            <pc:docMk/>
            <pc:sldMk cId="278379732" sldId="279"/>
            <ac:picMk id="21" creationId="{345BC547-B10E-4A66-BAD4-439216CCA1C7}"/>
          </ac:picMkLst>
        </pc:picChg>
        <pc:picChg chg="mod">
          <ac:chgData name="Beaumont, Casey L" userId="07fd34d0-e54a-451d-a6c4-735e2b8bde5f" providerId="ADAL" clId="{2ED53713-3C68-461E-BAD1-6D4A9DC7D5C7}" dt="2022-09-26T16:01:34.089" v="146" actId="1076"/>
          <ac:picMkLst>
            <pc:docMk/>
            <pc:sldMk cId="278379732" sldId="279"/>
            <ac:picMk id="23" creationId="{78E7711E-58B3-46E7-84B0-2B19E21407AE}"/>
          </ac:picMkLst>
        </pc:picChg>
        <pc:picChg chg="mod">
          <ac:chgData name="Beaumont, Casey L" userId="07fd34d0-e54a-451d-a6c4-735e2b8bde5f" providerId="ADAL" clId="{2ED53713-3C68-461E-BAD1-6D4A9DC7D5C7}" dt="2022-09-26T16:00:32.885" v="116" actId="1076"/>
          <ac:picMkLst>
            <pc:docMk/>
            <pc:sldMk cId="278379732" sldId="279"/>
            <ac:picMk id="31" creationId="{06182786-7335-40A7-9360-2222279790C3}"/>
          </ac:picMkLst>
        </pc:picChg>
        <pc:picChg chg="mod">
          <ac:chgData name="Beaumont, Casey L" userId="07fd34d0-e54a-451d-a6c4-735e2b8bde5f" providerId="ADAL" clId="{2ED53713-3C68-461E-BAD1-6D4A9DC7D5C7}" dt="2022-09-26T16:01:28.600" v="145" actId="1076"/>
          <ac:picMkLst>
            <pc:docMk/>
            <pc:sldMk cId="278379732" sldId="279"/>
            <ac:picMk id="35" creationId="{A60FFBF9-6347-4506-B91E-9EF3F9820755}"/>
          </ac:picMkLst>
        </pc:picChg>
      </pc:sldChg>
      <pc:sldChg chg="modSp mod">
        <pc:chgData name="Beaumont, Casey L" userId="07fd34d0-e54a-451d-a6c4-735e2b8bde5f" providerId="ADAL" clId="{2ED53713-3C68-461E-BAD1-6D4A9DC7D5C7}" dt="2022-09-26T16:15:05.138" v="441" actId="20577"/>
        <pc:sldMkLst>
          <pc:docMk/>
          <pc:sldMk cId="3597493756" sldId="282"/>
        </pc:sldMkLst>
        <pc:spChg chg="mod">
          <ac:chgData name="Beaumont, Casey L" userId="07fd34d0-e54a-451d-a6c4-735e2b8bde5f" providerId="ADAL" clId="{2ED53713-3C68-461E-BAD1-6D4A9DC7D5C7}" dt="2022-09-26T16:15:05.138" v="441" actId="20577"/>
          <ac:spMkLst>
            <pc:docMk/>
            <pc:sldMk cId="3597493756" sldId="282"/>
            <ac:spMk id="10" creationId="{B4916BC9-5897-417D-B6E3-9CD9FBBA2425}"/>
          </ac:spMkLst>
        </pc:spChg>
      </pc:sldChg>
      <pc:sldChg chg="modSp mod">
        <pc:chgData name="Beaumont, Casey L" userId="07fd34d0-e54a-451d-a6c4-735e2b8bde5f" providerId="ADAL" clId="{2ED53713-3C68-461E-BAD1-6D4A9DC7D5C7}" dt="2022-09-26T15:56:30.211" v="97" actId="403"/>
        <pc:sldMkLst>
          <pc:docMk/>
          <pc:sldMk cId="1226804226" sldId="286"/>
        </pc:sldMkLst>
        <pc:spChg chg="mod">
          <ac:chgData name="Beaumont, Casey L" userId="07fd34d0-e54a-451d-a6c4-735e2b8bde5f" providerId="ADAL" clId="{2ED53713-3C68-461E-BAD1-6D4A9DC7D5C7}" dt="2022-09-26T15:56:30.211" v="97" actId="403"/>
          <ac:spMkLst>
            <pc:docMk/>
            <pc:sldMk cId="1226804226" sldId="286"/>
            <ac:spMk id="3" creationId="{3D8202B8-9DE6-4A8A-B846-DF46AA92D50A}"/>
          </ac:spMkLst>
        </pc:spChg>
      </pc:sldChg>
      <pc:sldChg chg="modSp mod">
        <pc:chgData name="Beaumont, Casey L" userId="07fd34d0-e54a-451d-a6c4-735e2b8bde5f" providerId="ADAL" clId="{2ED53713-3C68-461E-BAD1-6D4A9DC7D5C7}" dt="2022-09-26T16:03:24.320" v="205" actId="1076"/>
        <pc:sldMkLst>
          <pc:docMk/>
          <pc:sldMk cId="3029795954" sldId="288"/>
        </pc:sldMkLst>
        <pc:spChg chg="mod">
          <ac:chgData name="Beaumont, Casey L" userId="07fd34d0-e54a-451d-a6c4-735e2b8bde5f" providerId="ADAL" clId="{2ED53713-3C68-461E-BAD1-6D4A9DC7D5C7}" dt="2022-09-26T16:03:24.320" v="205" actId="1076"/>
          <ac:spMkLst>
            <pc:docMk/>
            <pc:sldMk cId="3029795954" sldId="288"/>
            <ac:spMk id="2" creationId="{C339679A-5DAE-4814-BE02-E21BFD1C599B}"/>
          </ac:spMkLst>
        </pc:spChg>
        <pc:spChg chg="mod">
          <ac:chgData name="Beaumont, Casey L" userId="07fd34d0-e54a-451d-a6c4-735e2b8bde5f" providerId="ADAL" clId="{2ED53713-3C68-461E-BAD1-6D4A9DC7D5C7}" dt="2022-09-26T16:02:59.067" v="204" actId="1076"/>
          <ac:spMkLst>
            <pc:docMk/>
            <pc:sldMk cId="3029795954" sldId="288"/>
            <ac:spMk id="21" creationId="{03557C77-BD57-47DF-9A6E-873DF7124122}"/>
          </ac:spMkLst>
        </pc:spChg>
        <pc:graphicFrameChg chg="mod">
          <ac:chgData name="Beaumont, Casey L" userId="07fd34d0-e54a-451d-a6c4-735e2b8bde5f" providerId="ADAL" clId="{2ED53713-3C68-461E-BAD1-6D4A9DC7D5C7}" dt="2022-09-26T16:02:52.483" v="203" actId="478"/>
          <ac:graphicFrameMkLst>
            <pc:docMk/>
            <pc:sldMk cId="3029795954" sldId="288"/>
            <ac:graphicFrameMk id="18" creationId="{D104E842-ADA3-4445-9C8A-E04014717C6A}"/>
          </ac:graphicFrameMkLst>
        </pc:graphicFrameChg>
      </pc:sldChg>
      <pc:sldChg chg="ord">
        <pc:chgData name="Beaumont, Casey L" userId="07fd34d0-e54a-451d-a6c4-735e2b8bde5f" providerId="ADAL" clId="{2ED53713-3C68-461E-BAD1-6D4A9DC7D5C7}" dt="2022-09-26T16:03:46.263" v="207"/>
        <pc:sldMkLst>
          <pc:docMk/>
          <pc:sldMk cId="185697783" sldId="291"/>
        </pc:sldMkLst>
      </pc:sldChg>
      <pc:sldChg chg="modSp mod modNotesTx">
        <pc:chgData name="Beaumont, Casey L" userId="07fd34d0-e54a-451d-a6c4-735e2b8bde5f" providerId="ADAL" clId="{2ED53713-3C68-461E-BAD1-6D4A9DC7D5C7}" dt="2022-09-26T17:31:30.854" v="1663" actId="20577"/>
        <pc:sldMkLst>
          <pc:docMk/>
          <pc:sldMk cId="1026549239" sldId="293"/>
        </pc:sldMkLst>
        <pc:spChg chg="mod">
          <ac:chgData name="Beaumont, Casey L" userId="07fd34d0-e54a-451d-a6c4-735e2b8bde5f" providerId="ADAL" clId="{2ED53713-3C68-461E-BAD1-6D4A9DC7D5C7}" dt="2022-09-26T16:21:26.137" v="581" actId="20577"/>
          <ac:spMkLst>
            <pc:docMk/>
            <pc:sldMk cId="1026549239" sldId="293"/>
            <ac:spMk id="9" creationId="{7E9ED011-81C6-4F2F-9249-D9BC8A8645FE}"/>
          </ac:spMkLst>
        </pc:spChg>
        <pc:picChg chg="mod">
          <ac:chgData name="Beaumont, Casey L" userId="07fd34d0-e54a-451d-a6c4-735e2b8bde5f" providerId="ADAL" clId="{2ED53713-3C68-461E-BAD1-6D4A9DC7D5C7}" dt="2022-09-26T16:16:26.107" v="443" actId="1076"/>
          <ac:picMkLst>
            <pc:docMk/>
            <pc:sldMk cId="1026549239" sldId="293"/>
            <ac:picMk id="8" creationId="{C1C4C58E-73C4-45E1-B31D-916D04DCE2A4}"/>
          </ac:picMkLst>
        </pc:picChg>
      </pc:sldChg>
      <pc:sldChg chg="modSp new del mod">
        <pc:chgData name="Beaumont, Casey L" userId="07fd34d0-e54a-451d-a6c4-735e2b8bde5f" providerId="ADAL" clId="{2ED53713-3C68-461E-BAD1-6D4A9DC7D5C7}" dt="2022-09-26T16:24:48.868" v="839" actId="2696"/>
        <pc:sldMkLst>
          <pc:docMk/>
          <pc:sldMk cId="3874103036" sldId="295"/>
        </pc:sldMkLst>
        <pc:spChg chg="mod">
          <ac:chgData name="Beaumont, Casey L" userId="07fd34d0-e54a-451d-a6c4-735e2b8bde5f" providerId="ADAL" clId="{2ED53713-3C68-461E-BAD1-6D4A9DC7D5C7}" dt="2022-09-26T16:23:13.224" v="698" actId="404"/>
          <ac:spMkLst>
            <pc:docMk/>
            <pc:sldMk cId="3874103036" sldId="295"/>
            <ac:spMk id="2" creationId="{980F3290-43A5-41E0-94A5-B2293F0EB63B}"/>
          </ac:spMkLst>
        </pc:spChg>
        <pc:spChg chg="mod">
          <ac:chgData name="Beaumont, Casey L" userId="07fd34d0-e54a-451d-a6c4-735e2b8bde5f" providerId="ADAL" clId="{2ED53713-3C68-461E-BAD1-6D4A9DC7D5C7}" dt="2022-09-26T16:24:17.411" v="833" actId="403"/>
          <ac:spMkLst>
            <pc:docMk/>
            <pc:sldMk cId="3874103036" sldId="295"/>
            <ac:spMk id="3" creationId="{F51DC07A-6118-4378-80D3-3A3206AC18FA}"/>
          </ac:spMkLst>
        </pc:spChg>
        <pc:spChg chg="mod">
          <ac:chgData name="Beaumont, Casey L" userId="07fd34d0-e54a-451d-a6c4-735e2b8bde5f" providerId="ADAL" clId="{2ED53713-3C68-461E-BAD1-6D4A9DC7D5C7}" dt="2022-09-26T16:24:21.521" v="834" actId="14100"/>
          <ac:spMkLst>
            <pc:docMk/>
            <pc:sldMk cId="3874103036" sldId="295"/>
            <ac:spMk id="4" creationId="{F14FB190-9155-4907-95BF-5B9379A9E056}"/>
          </ac:spMkLst>
        </pc:spChg>
        <pc:spChg chg="mod">
          <ac:chgData name="Beaumont, Casey L" userId="07fd34d0-e54a-451d-a6c4-735e2b8bde5f" providerId="ADAL" clId="{2ED53713-3C68-461E-BAD1-6D4A9DC7D5C7}" dt="2022-09-26T16:23:53.273" v="826" actId="20577"/>
          <ac:spMkLst>
            <pc:docMk/>
            <pc:sldMk cId="3874103036" sldId="295"/>
            <ac:spMk id="5" creationId="{2C59C4E2-D0A9-44DF-823B-91599602EBA8}"/>
          </ac:spMkLst>
        </pc:spChg>
      </pc:sldChg>
      <pc:sldChg chg="addSp modSp new mod modNotesTx">
        <pc:chgData name="Beaumont, Casey L" userId="07fd34d0-e54a-451d-a6c4-735e2b8bde5f" providerId="ADAL" clId="{2ED53713-3C68-461E-BAD1-6D4A9DC7D5C7}" dt="2022-09-26T17:37:08.478" v="2679" actId="1076"/>
        <pc:sldMkLst>
          <pc:docMk/>
          <pc:sldMk cId="2242937955" sldId="296"/>
        </pc:sldMkLst>
        <pc:spChg chg="mod">
          <ac:chgData name="Beaumont, Casey L" userId="07fd34d0-e54a-451d-a6c4-735e2b8bde5f" providerId="ADAL" clId="{2ED53713-3C68-461E-BAD1-6D4A9DC7D5C7}" dt="2022-09-26T16:24:43.613" v="838" actId="404"/>
          <ac:spMkLst>
            <pc:docMk/>
            <pc:sldMk cId="2242937955" sldId="296"/>
            <ac:spMk id="2" creationId="{4B5D6FA3-C8A2-4FB6-BBB0-AEE316905826}"/>
          </ac:spMkLst>
        </pc:spChg>
        <pc:spChg chg="mod">
          <ac:chgData name="Beaumont, Casey L" userId="07fd34d0-e54a-451d-a6c4-735e2b8bde5f" providerId="ADAL" clId="{2ED53713-3C68-461E-BAD1-6D4A9DC7D5C7}" dt="2022-09-26T16:24:57.270" v="875" actId="20577"/>
          <ac:spMkLst>
            <pc:docMk/>
            <pc:sldMk cId="2242937955" sldId="296"/>
            <ac:spMk id="3" creationId="{B17AB0DC-9206-4DF1-8B1B-D136C2EB5707}"/>
          </ac:spMkLst>
        </pc:spChg>
        <pc:spChg chg="mod">
          <ac:chgData name="Beaumont, Casey L" userId="07fd34d0-e54a-451d-a6c4-735e2b8bde5f" providerId="ADAL" clId="{2ED53713-3C68-461E-BAD1-6D4A9DC7D5C7}" dt="2022-09-26T16:26:13.220" v="1142" actId="20577"/>
          <ac:spMkLst>
            <pc:docMk/>
            <pc:sldMk cId="2242937955" sldId="296"/>
            <ac:spMk id="4" creationId="{0F7467F2-A7E6-4293-82D4-CDE595C948AD}"/>
          </ac:spMkLst>
        </pc:spChg>
        <pc:spChg chg="mod">
          <ac:chgData name="Beaumont, Casey L" userId="07fd34d0-e54a-451d-a6c4-735e2b8bde5f" providerId="ADAL" clId="{2ED53713-3C68-461E-BAD1-6D4A9DC7D5C7}" dt="2022-09-26T16:25:28.581" v="960" actId="20577"/>
          <ac:spMkLst>
            <pc:docMk/>
            <pc:sldMk cId="2242937955" sldId="296"/>
            <ac:spMk id="5" creationId="{E4D33578-A68B-4C28-B95B-DF46139E35CD}"/>
          </ac:spMkLst>
        </pc:spChg>
        <pc:spChg chg="mod">
          <ac:chgData name="Beaumont, Casey L" userId="07fd34d0-e54a-451d-a6c4-735e2b8bde5f" providerId="ADAL" clId="{2ED53713-3C68-461E-BAD1-6D4A9DC7D5C7}" dt="2022-09-26T16:29:07.587" v="1660" actId="27636"/>
          <ac:spMkLst>
            <pc:docMk/>
            <pc:sldMk cId="2242937955" sldId="296"/>
            <ac:spMk id="6" creationId="{A7CC6988-746E-4E64-A145-9D520C3793B7}"/>
          </ac:spMkLst>
        </pc:spChg>
        <pc:spChg chg="mod">
          <ac:chgData name="Beaumont, Casey L" userId="07fd34d0-e54a-451d-a6c4-735e2b8bde5f" providerId="ADAL" clId="{2ED53713-3C68-461E-BAD1-6D4A9DC7D5C7}" dt="2022-09-26T16:25:03.491" v="905" actId="20577"/>
          <ac:spMkLst>
            <pc:docMk/>
            <pc:sldMk cId="2242937955" sldId="296"/>
            <ac:spMk id="7" creationId="{05ED015E-C675-4BCF-80FF-26437BFD7143}"/>
          </ac:spMkLst>
        </pc:spChg>
        <pc:spChg chg="mod">
          <ac:chgData name="Beaumont, Casey L" userId="07fd34d0-e54a-451d-a6c4-735e2b8bde5f" providerId="ADAL" clId="{2ED53713-3C68-461E-BAD1-6D4A9DC7D5C7}" dt="2022-09-26T16:27:38.076" v="1365" actId="20577"/>
          <ac:spMkLst>
            <pc:docMk/>
            <pc:sldMk cId="2242937955" sldId="296"/>
            <ac:spMk id="8" creationId="{D0560A3E-F54B-4416-8358-54553794E640}"/>
          </ac:spMkLst>
        </pc:spChg>
        <pc:spChg chg="add mod">
          <ac:chgData name="Beaumont, Casey L" userId="07fd34d0-e54a-451d-a6c4-735e2b8bde5f" providerId="ADAL" clId="{2ED53713-3C68-461E-BAD1-6D4A9DC7D5C7}" dt="2022-09-26T17:37:08.478" v="2679" actId="1076"/>
          <ac:spMkLst>
            <pc:docMk/>
            <pc:sldMk cId="2242937955" sldId="296"/>
            <ac:spMk id="12" creationId="{1A74B7E9-424C-44E4-8196-1C5D162150C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39D47-0245-4F32-B77A-C082A789C15B}"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FECBF91E-C8E5-4E89-B6E9-E49DC225DC7B}">
      <dgm:prSet phldrT="[Text]"/>
      <dgm:spPr/>
      <dgm:t>
        <a:bodyPr/>
        <a:lstStyle/>
        <a:p>
          <a:r>
            <a:rPr lang="en-US" dirty="0">
              <a:solidFill>
                <a:schemeClr val="tx1"/>
              </a:solidFill>
            </a:rPr>
            <a:t>Develop Relationships Now</a:t>
          </a:r>
        </a:p>
      </dgm:t>
    </dgm:pt>
    <dgm:pt modelId="{7A54BF25-7BE5-4B0C-93BE-21671F1B8877}" type="parTrans" cxnId="{8A7093E7-475D-4DDB-989C-25FF7C327E64}">
      <dgm:prSet/>
      <dgm:spPr/>
      <dgm:t>
        <a:bodyPr/>
        <a:lstStyle/>
        <a:p>
          <a:endParaRPr lang="en-US"/>
        </a:p>
      </dgm:t>
    </dgm:pt>
    <dgm:pt modelId="{FB36CC62-DF71-412F-9E35-74D036E160DC}" type="sibTrans" cxnId="{8A7093E7-475D-4DDB-989C-25FF7C327E64}">
      <dgm:prSet/>
      <dgm:spPr/>
      <dgm:t>
        <a:bodyPr/>
        <a:lstStyle/>
        <a:p>
          <a:endParaRPr lang="en-US"/>
        </a:p>
      </dgm:t>
    </dgm:pt>
    <dgm:pt modelId="{B586847E-3C73-4D47-9F3B-14D11151794A}">
      <dgm:prSet phldrT="[Text]"/>
      <dgm:spPr/>
      <dgm:t>
        <a:bodyPr/>
        <a:lstStyle/>
        <a:p>
          <a:r>
            <a:rPr lang="en-US" dirty="0">
              <a:solidFill>
                <a:schemeClr val="tx1"/>
              </a:solidFill>
            </a:rPr>
            <a:t>Communication is Key</a:t>
          </a:r>
        </a:p>
      </dgm:t>
    </dgm:pt>
    <dgm:pt modelId="{0DEF9F6F-B59D-4F1D-82A2-87100C2F4245}" type="parTrans" cxnId="{2D72B6D7-A582-426B-B14F-CA851827E99D}">
      <dgm:prSet/>
      <dgm:spPr/>
      <dgm:t>
        <a:bodyPr/>
        <a:lstStyle/>
        <a:p>
          <a:endParaRPr lang="en-US"/>
        </a:p>
      </dgm:t>
    </dgm:pt>
    <dgm:pt modelId="{913C03AA-5EEC-4305-93C7-66140CB72759}" type="sibTrans" cxnId="{2D72B6D7-A582-426B-B14F-CA851827E99D}">
      <dgm:prSet/>
      <dgm:spPr/>
      <dgm:t>
        <a:bodyPr/>
        <a:lstStyle/>
        <a:p>
          <a:endParaRPr lang="en-US"/>
        </a:p>
      </dgm:t>
    </dgm:pt>
    <dgm:pt modelId="{5140E825-E30C-456C-99D2-B402DD023FB0}">
      <dgm:prSet phldrT="[Text]"/>
      <dgm:spPr/>
      <dgm:t>
        <a:bodyPr/>
        <a:lstStyle/>
        <a:p>
          <a:r>
            <a:rPr lang="en-US" dirty="0">
              <a:solidFill>
                <a:schemeClr val="tx1"/>
              </a:solidFill>
            </a:rPr>
            <a:t>Repeatable and Consistent Response</a:t>
          </a:r>
        </a:p>
      </dgm:t>
    </dgm:pt>
    <dgm:pt modelId="{ACC8C20C-67AA-4468-B20D-2EBFB9801C17}" type="parTrans" cxnId="{9BC9E511-1089-417E-95D9-455191D68DCE}">
      <dgm:prSet/>
      <dgm:spPr/>
      <dgm:t>
        <a:bodyPr/>
        <a:lstStyle/>
        <a:p>
          <a:endParaRPr lang="en-US"/>
        </a:p>
      </dgm:t>
    </dgm:pt>
    <dgm:pt modelId="{B40F1F32-219E-4603-ADE3-8FEFFC2DA2D4}" type="sibTrans" cxnId="{9BC9E511-1089-417E-95D9-455191D68DCE}">
      <dgm:prSet/>
      <dgm:spPr/>
      <dgm:t>
        <a:bodyPr/>
        <a:lstStyle/>
        <a:p>
          <a:endParaRPr lang="en-US"/>
        </a:p>
      </dgm:t>
    </dgm:pt>
    <dgm:pt modelId="{D76B37F3-15F6-4BAE-833B-370C57770376}">
      <dgm:prSet phldrT="[Text]"/>
      <dgm:spPr/>
      <dgm:t>
        <a:bodyPr/>
        <a:lstStyle/>
        <a:p>
          <a:r>
            <a:rPr lang="en-US" dirty="0">
              <a:solidFill>
                <a:schemeClr val="tx1"/>
              </a:solidFill>
            </a:rPr>
            <a:t>IR Is Stressful</a:t>
          </a:r>
        </a:p>
      </dgm:t>
    </dgm:pt>
    <dgm:pt modelId="{F8D6AA66-BB88-423E-AF3A-0D4300E9F792}" type="parTrans" cxnId="{4E77BC31-87A3-46F1-B407-8B97CED2A743}">
      <dgm:prSet/>
      <dgm:spPr/>
      <dgm:t>
        <a:bodyPr/>
        <a:lstStyle/>
        <a:p>
          <a:endParaRPr lang="en-US"/>
        </a:p>
      </dgm:t>
    </dgm:pt>
    <dgm:pt modelId="{81DE034D-3D04-484A-AFBF-35697A07709A}" type="sibTrans" cxnId="{4E77BC31-87A3-46F1-B407-8B97CED2A743}">
      <dgm:prSet/>
      <dgm:spPr/>
      <dgm:t>
        <a:bodyPr/>
        <a:lstStyle/>
        <a:p>
          <a:endParaRPr lang="en-US"/>
        </a:p>
      </dgm:t>
    </dgm:pt>
    <dgm:pt modelId="{43547664-5685-4680-8139-A938EAE30A79}">
      <dgm:prSet phldrT="[Text]"/>
      <dgm:spPr/>
      <dgm:t>
        <a:bodyPr/>
        <a:lstStyle/>
        <a:p>
          <a:r>
            <a:rPr lang="en-US" dirty="0">
              <a:solidFill>
                <a:schemeClr val="tx1"/>
              </a:solidFill>
            </a:rPr>
            <a:t>Keep Auditors Happy</a:t>
          </a:r>
        </a:p>
      </dgm:t>
    </dgm:pt>
    <dgm:pt modelId="{C45EEE8F-FF36-4F6E-84A9-70D6497BEFBB}" type="parTrans" cxnId="{55E06EEB-F990-4CBA-8E6F-64272A27C895}">
      <dgm:prSet/>
      <dgm:spPr/>
      <dgm:t>
        <a:bodyPr/>
        <a:lstStyle/>
        <a:p>
          <a:endParaRPr lang="en-US"/>
        </a:p>
      </dgm:t>
    </dgm:pt>
    <dgm:pt modelId="{C7CC4F49-19E2-48FD-94AA-E589C3050BE9}" type="sibTrans" cxnId="{55E06EEB-F990-4CBA-8E6F-64272A27C895}">
      <dgm:prSet/>
      <dgm:spPr/>
      <dgm:t>
        <a:bodyPr/>
        <a:lstStyle/>
        <a:p>
          <a:endParaRPr lang="en-US"/>
        </a:p>
      </dgm:t>
    </dgm:pt>
    <dgm:pt modelId="{C5FA6EAA-1F77-498A-9CC2-C43ECE8A682F}" type="pres">
      <dgm:prSet presAssocID="{49E39D47-0245-4F32-B77A-C082A789C15B}" presName="diagram" presStyleCnt="0">
        <dgm:presLayoutVars>
          <dgm:dir/>
          <dgm:resizeHandles val="exact"/>
        </dgm:presLayoutVars>
      </dgm:prSet>
      <dgm:spPr/>
    </dgm:pt>
    <dgm:pt modelId="{64DFFC66-F63E-4079-85F1-D268DF9D2E5C}" type="pres">
      <dgm:prSet presAssocID="{FECBF91E-C8E5-4E89-B6E9-E49DC225DC7B}" presName="node" presStyleLbl="node1" presStyleIdx="0" presStyleCnt="5">
        <dgm:presLayoutVars>
          <dgm:bulletEnabled val="1"/>
        </dgm:presLayoutVars>
      </dgm:prSet>
      <dgm:spPr/>
    </dgm:pt>
    <dgm:pt modelId="{088470D4-D731-43E7-A80E-5F76E679086C}" type="pres">
      <dgm:prSet presAssocID="{FB36CC62-DF71-412F-9E35-74D036E160DC}" presName="sibTrans" presStyleCnt="0"/>
      <dgm:spPr/>
    </dgm:pt>
    <dgm:pt modelId="{03DE63A6-3BA0-4881-A2B6-E23AC8373D8F}" type="pres">
      <dgm:prSet presAssocID="{B586847E-3C73-4D47-9F3B-14D11151794A}" presName="node" presStyleLbl="node1" presStyleIdx="1" presStyleCnt="5">
        <dgm:presLayoutVars>
          <dgm:bulletEnabled val="1"/>
        </dgm:presLayoutVars>
      </dgm:prSet>
      <dgm:spPr/>
    </dgm:pt>
    <dgm:pt modelId="{E30308AF-8687-44BC-8F1D-05A8ACB3218C}" type="pres">
      <dgm:prSet presAssocID="{913C03AA-5EEC-4305-93C7-66140CB72759}" presName="sibTrans" presStyleCnt="0"/>
      <dgm:spPr/>
    </dgm:pt>
    <dgm:pt modelId="{D7CF79A8-9A71-4842-A4DD-690272065C40}" type="pres">
      <dgm:prSet presAssocID="{5140E825-E30C-456C-99D2-B402DD023FB0}" presName="node" presStyleLbl="node1" presStyleIdx="2" presStyleCnt="5">
        <dgm:presLayoutVars>
          <dgm:bulletEnabled val="1"/>
        </dgm:presLayoutVars>
      </dgm:prSet>
      <dgm:spPr/>
    </dgm:pt>
    <dgm:pt modelId="{E50C9A7D-2ED9-4A87-B548-8DFD96E648AC}" type="pres">
      <dgm:prSet presAssocID="{B40F1F32-219E-4603-ADE3-8FEFFC2DA2D4}" presName="sibTrans" presStyleCnt="0"/>
      <dgm:spPr/>
    </dgm:pt>
    <dgm:pt modelId="{94DE2AAA-7918-42E9-B8D5-D2EC61088B17}" type="pres">
      <dgm:prSet presAssocID="{D76B37F3-15F6-4BAE-833B-370C57770376}" presName="node" presStyleLbl="node1" presStyleIdx="3" presStyleCnt="5">
        <dgm:presLayoutVars>
          <dgm:bulletEnabled val="1"/>
        </dgm:presLayoutVars>
      </dgm:prSet>
      <dgm:spPr/>
    </dgm:pt>
    <dgm:pt modelId="{52ABD6CA-DD1C-474A-9F0B-74141C93E135}" type="pres">
      <dgm:prSet presAssocID="{81DE034D-3D04-484A-AFBF-35697A07709A}" presName="sibTrans" presStyleCnt="0"/>
      <dgm:spPr/>
    </dgm:pt>
    <dgm:pt modelId="{AC09BE4D-07E8-4B23-95E0-54404228D609}" type="pres">
      <dgm:prSet presAssocID="{43547664-5685-4680-8139-A938EAE30A79}" presName="node" presStyleLbl="node1" presStyleIdx="4" presStyleCnt="5">
        <dgm:presLayoutVars>
          <dgm:bulletEnabled val="1"/>
        </dgm:presLayoutVars>
      </dgm:prSet>
      <dgm:spPr/>
    </dgm:pt>
  </dgm:ptLst>
  <dgm:cxnLst>
    <dgm:cxn modelId="{9BC9E511-1089-417E-95D9-455191D68DCE}" srcId="{49E39D47-0245-4F32-B77A-C082A789C15B}" destId="{5140E825-E30C-456C-99D2-B402DD023FB0}" srcOrd="2" destOrd="0" parTransId="{ACC8C20C-67AA-4468-B20D-2EBFB9801C17}" sibTransId="{B40F1F32-219E-4603-ADE3-8FEFFC2DA2D4}"/>
    <dgm:cxn modelId="{4E77BC31-87A3-46F1-B407-8B97CED2A743}" srcId="{49E39D47-0245-4F32-B77A-C082A789C15B}" destId="{D76B37F3-15F6-4BAE-833B-370C57770376}" srcOrd="3" destOrd="0" parTransId="{F8D6AA66-BB88-423E-AF3A-0D4300E9F792}" sibTransId="{81DE034D-3D04-484A-AFBF-35697A07709A}"/>
    <dgm:cxn modelId="{35B5E136-B614-4C75-9944-F0E8C47DE3A7}" type="presOf" srcId="{5140E825-E30C-456C-99D2-B402DD023FB0}" destId="{D7CF79A8-9A71-4842-A4DD-690272065C40}" srcOrd="0" destOrd="0" presId="urn:microsoft.com/office/officeart/2005/8/layout/default"/>
    <dgm:cxn modelId="{F1F77363-41F1-4ED9-9D1F-1C7CE1D039AE}" type="presOf" srcId="{D76B37F3-15F6-4BAE-833B-370C57770376}" destId="{94DE2AAA-7918-42E9-B8D5-D2EC61088B17}" srcOrd="0" destOrd="0" presId="urn:microsoft.com/office/officeart/2005/8/layout/default"/>
    <dgm:cxn modelId="{C6EC277B-56DF-4953-9D29-BC9A9C1D6A1C}" type="presOf" srcId="{43547664-5685-4680-8139-A938EAE30A79}" destId="{AC09BE4D-07E8-4B23-95E0-54404228D609}" srcOrd="0" destOrd="0" presId="urn:microsoft.com/office/officeart/2005/8/layout/default"/>
    <dgm:cxn modelId="{8F72A37F-4EC8-486D-9CD8-3FB6AE919D51}" type="presOf" srcId="{B586847E-3C73-4D47-9F3B-14D11151794A}" destId="{03DE63A6-3BA0-4881-A2B6-E23AC8373D8F}" srcOrd="0" destOrd="0" presId="urn:microsoft.com/office/officeart/2005/8/layout/default"/>
    <dgm:cxn modelId="{04FB87B8-10C2-4418-857C-C4E08FD856DA}" type="presOf" srcId="{FECBF91E-C8E5-4E89-B6E9-E49DC225DC7B}" destId="{64DFFC66-F63E-4079-85F1-D268DF9D2E5C}" srcOrd="0" destOrd="0" presId="urn:microsoft.com/office/officeart/2005/8/layout/default"/>
    <dgm:cxn modelId="{E5D3F2BA-A105-40F0-8A04-9D1FA6331968}" type="presOf" srcId="{49E39D47-0245-4F32-B77A-C082A789C15B}" destId="{C5FA6EAA-1F77-498A-9CC2-C43ECE8A682F}" srcOrd="0" destOrd="0" presId="urn:microsoft.com/office/officeart/2005/8/layout/default"/>
    <dgm:cxn modelId="{2D72B6D7-A582-426B-B14F-CA851827E99D}" srcId="{49E39D47-0245-4F32-B77A-C082A789C15B}" destId="{B586847E-3C73-4D47-9F3B-14D11151794A}" srcOrd="1" destOrd="0" parTransId="{0DEF9F6F-B59D-4F1D-82A2-87100C2F4245}" sibTransId="{913C03AA-5EEC-4305-93C7-66140CB72759}"/>
    <dgm:cxn modelId="{8A7093E7-475D-4DDB-989C-25FF7C327E64}" srcId="{49E39D47-0245-4F32-B77A-C082A789C15B}" destId="{FECBF91E-C8E5-4E89-B6E9-E49DC225DC7B}" srcOrd="0" destOrd="0" parTransId="{7A54BF25-7BE5-4B0C-93BE-21671F1B8877}" sibTransId="{FB36CC62-DF71-412F-9E35-74D036E160DC}"/>
    <dgm:cxn modelId="{55E06EEB-F990-4CBA-8E6F-64272A27C895}" srcId="{49E39D47-0245-4F32-B77A-C082A789C15B}" destId="{43547664-5685-4680-8139-A938EAE30A79}" srcOrd="4" destOrd="0" parTransId="{C45EEE8F-FF36-4F6E-84A9-70D6497BEFBB}" sibTransId="{C7CC4F49-19E2-48FD-94AA-E589C3050BE9}"/>
    <dgm:cxn modelId="{B19CDE8E-6C67-400E-B73C-87C974A6C4AF}" type="presParOf" srcId="{C5FA6EAA-1F77-498A-9CC2-C43ECE8A682F}" destId="{64DFFC66-F63E-4079-85F1-D268DF9D2E5C}" srcOrd="0" destOrd="0" presId="urn:microsoft.com/office/officeart/2005/8/layout/default"/>
    <dgm:cxn modelId="{94B4851D-8410-4A3C-A622-4E480B68F86B}" type="presParOf" srcId="{C5FA6EAA-1F77-498A-9CC2-C43ECE8A682F}" destId="{088470D4-D731-43E7-A80E-5F76E679086C}" srcOrd="1" destOrd="0" presId="urn:microsoft.com/office/officeart/2005/8/layout/default"/>
    <dgm:cxn modelId="{2B2B4732-E545-4FA1-B9AC-1DDAB63709AC}" type="presParOf" srcId="{C5FA6EAA-1F77-498A-9CC2-C43ECE8A682F}" destId="{03DE63A6-3BA0-4881-A2B6-E23AC8373D8F}" srcOrd="2" destOrd="0" presId="urn:microsoft.com/office/officeart/2005/8/layout/default"/>
    <dgm:cxn modelId="{8A190763-D63C-418B-BA31-ED99F9608923}" type="presParOf" srcId="{C5FA6EAA-1F77-498A-9CC2-C43ECE8A682F}" destId="{E30308AF-8687-44BC-8F1D-05A8ACB3218C}" srcOrd="3" destOrd="0" presId="urn:microsoft.com/office/officeart/2005/8/layout/default"/>
    <dgm:cxn modelId="{5DD2F51A-926B-4E5B-AC19-B94105D34E02}" type="presParOf" srcId="{C5FA6EAA-1F77-498A-9CC2-C43ECE8A682F}" destId="{D7CF79A8-9A71-4842-A4DD-690272065C40}" srcOrd="4" destOrd="0" presId="urn:microsoft.com/office/officeart/2005/8/layout/default"/>
    <dgm:cxn modelId="{3AD970E2-CB83-4F72-B157-5312EC53000F}" type="presParOf" srcId="{C5FA6EAA-1F77-498A-9CC2-C43ECE8A682F}" destId="{E50C9A7D-2ED9-4A87-B548-8DFD96E648AC}" srcOrd="5" destOrd="0" presId="urn:microsoft.com/office/officeart/2005/8/layout/default"/>
    <dgm:cxn modelId="{93D186FB-D19C-49FA-AF63-0F8BB4259BBD}" type="presParOf" srcId="{C5FA6EAA-1F77-498A-9CC2-C43ECE8A682F}" destId="{94DE2AAA-7918-42E9-B8D5-D2EC61088B17}" srcOrd="6" destOrd="0" presId="urn:microsoft.com/office/officeart/2005/8/layout/default"/>
    <dgm:cxn modelId="{01C7BE14-5FFC-4416-AB0C-2ADAD40BE1D6}" type="presParOf" srcId="{C5FA6EAA-1F77-498A-9CC2-C43ECE8A682F}" destId="{52ABD6CA-DD1C-474A-9F0B-74141C93E135}" srcOrd="7" destOrd="0" presId="urn:microsoft.com/office/officeart/2005/8/layout/default"/>
    <dgm:cxn modelId="{14E6D2AE-0247-41CB-8B00-FBB0E23F529B}" type="presParOf" srcId="{C5FA6EAA-1F77-498A-9CC2-C43ECE8A682F}" destId="{AC09BE4D-07E8-4B23-95E0-54404228D60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2429B-F424-4645-9706-12DE34614001}" type="doc">
      <dgm:prSet loTypeId="urn:microsoft.com/office/officeart/2005/8/layout/venn1" loCatId="relationship" qsTypeId="urn:microsoft.com/office/officeart/2005/8/quickstyle/simple1" qsCatId="simple" csTypeId="urn:microsoft.com/office/officeart/2005/8/colors/accent1_2" csCatId="accent1" phldr="1"/>
      <dgm:spPr/>
    </dgm:pt>
    <dgm:pt modelId="{D82C2E44-CC0C-4D0D-9246-11527B20E980}">
      <dgm:prSet phldrT="[Text]"/>
      <dgm:spPr>
        <a:solidFill>
          <a:schemeClr val="accent1">
            <a:lumMod val="90000"/>
            <a:alpha val="50000"/>
          </a:schemeClr>
        </a:solidFill>
      </dgm:spPr>
      <dgm:t>
        <a:bodyPr/>
        <a:lstStyle/>
        <a:p>
          <a:r>
            <a:rPr lang="en-US" dirty="0"/>
            <a:t>IT Security Incident</a:t>
          </a:r>
        </a:p>
      </dgm:t>
    </dgm:pt>
    <dgm:pt modelId="{D22B0314-28F2-4403-BE63-4253CFFD5B66}" type="parTrans" cxnId="{DCFCEA01-733F-40AE-A5EA-942C0E0A1F66}">
      <dgm:prSet/>
      <dgm:spPr/>
      <dgm:t>
        <a:bodyPr/>
        <a:lstStyle/>
        <a:p>
          <a:endParaRPr lang="en-US"/>
        </a:p>
      </dgm:t>
    </dgm:pt>
    <dgm:pt modelId="{58B3E309-DD91-4C19-9C48-AAD301738B6B}" type="sibTrans" cxnId="{DCFCEA01-733F-40AE-A5EA-942C0E0A1F66}">
      <dgm:prSet/>
      <dgm:spPr/>
      <dgm:t>
        <a:bodyPr/>
        <a:lstStyle/>
        <a:p>
          <a:endParaRPr lang="en-US"/>
        </a:p>
      </dgm:t>
    </dgm:pt>
    <dgm:pt modelId="{EA79F474-601E-4B64-A4C7-3D9732B0BB9E}">
      <dgm:prSet phldrT="[Text]"/>
      <dgm:spPr>
        <a:solidFill>
          <a:schemeClr val="accent3">
            <a:alpha val="50000"/>
          </a:schemeClr>
        </a:solidFill>
      </dgm:spPr>
      <dgm:t>
        <a:bodyPr/>
        <a:lstStyle/>
        <a:p>
          <a:r>
            <a:rPr lang="en-US" dirty="0"/>
            <a:t>Data Incident</a:t>
          </a:r>
        </a:p>
      </dgm:t>
    </dgm:pt>
    <dgm:pt modelId="{B0D7F401-3C08-49D5-97C6-3EEDA4F64374}" type="parTrans" cxnId="{C8C73824-A055-4340-A976-15D8B4DD3961}">
      <dgm:prSet/>
      <dgm:spPr/>
      <dgm:t>
        <a:bodyPr/>
        <a:lstStyle/>
        <a:p>
          <a:endParaRPr lang="en-US"/>
        </a:p>
      </dgm:t>
    </dgm:pt>
    <dgm:pt modelId="{ABDFD4A0-75E1-4256-90CB-2916EF14FC6D}" type="sibTrans" cxnId="{C8C73824-A055-4340-A976-15D8B4DD3961}">
      <dgm:prSet/>
      <dgm:spPr/>
      <dgm:t>
        <a:bodyPr/>
        <a:lstStyle/>
        <a:p>
          <a:endParaRPr lang="en-US"/>
        </a:p>
      </dgm:t>
    </dgm:pt>
    <dgm:pt modelId="{32EA189E-2B25-41D2-9A66-5B072277C57E}" type="pres">
      <dgm:prSet presAssocID="{7562429B-F424-4645-9706-12DE34614001}" presName="compositeShape" presStyleCnt="0">
        <dgm:presLayoutVars>
          <dgm:chMax val="7"/>
          <dgm:dir/>
          <dgm:resizeHandles val="exact"/>
        </dgm:presLayoutVars>
      </dgm:prSet>
      <dgm:spPr/>
    </dgm:pt>
    <dgm:pt modelId="{2453E074-046F-48BE-8A61-1FE709595CDB}" type="pres">
      <dgm:prSet presAssocID="{D82C2E44-CC0C-4D0D-9246-11527B20E980}" presName="circ1" presStyleLbl="vennNode1" presStyleIdx="0" presStyleCnt="2"/>
      <dgm:spPr/>
    </dgm:pt>
    <dgm:pt modelId="{36E7BE9A-25F9-402D-9CE6-4034CF223553}" type="pres">
      <dgm:prSet presAssocID="{D82C2E44-CC0C-4D0D-9246-11527B20E980}" presName="circ1Tx" presStyleLbl="revTx" presStyleIdx="0" presStyleCnt="0">
        <dgm:presLayoutVars>
          <dgm:chMax val="0"/>
          <dgm:chPref val="0"/>
          <dgm:bulletEnabled val="1"/>
        </dgm:presLayoutVars>
      </dgm:prSet>
      <dgm:spPr/>
    </dgm:pt>
    <dgm:pt modelId="{79C70814-65EC-441E-AED1-9EA989D6D85D}" type="pres">
      <dgm:prSet presAssocID="{EA79F474-601E-4B64-A4C7-3D9732B0BB9E}" presName="circ2" presStyleLbl="vennNode1" presStyleIdx="1" presStyleCnt="2"/>
      <dgm:spPr/>
    </dgm:pt>
    <dgm:pt modelId="{087E59EC-12F8-4EBC-BCF2-FF3E101C9500}" type="pres">
      <dgm:prSet presAssocID="{EA79F474-601E-4B64-A4C7-3D9732B0BB9E}" presName="circ2Tx" presStyleLbl="revTx" presStyleIdx="0" presStyleCnt="0">
        <dgm:presLayoutVars>
          <dgm:chMax val="0"/>
          <dgm:chPref val="0"/>
          <dgm:bulletEnabled val="1"/>
        </dgm:presLayoutVars>
      </dgm:prSet>
      <dgm:spPr/>
    </dgm:pt>
  </dgm:ptLst>
  <dgm:cxnLst>
    <dgm:cxn modelId="{DCFCEA01-733F-40AE-A5EA-942C0E0A1F66}" srcId="{7562429B-F424-4645-9706-12DE34614001}" destId="{D82C2E44-CC0C-4D0D-9246-11527B20E980}" srcOrd="0" destOrd="0" parTransId="{D22B0314-28F2-4403-BE63-4253CFFD5B66}" sibTransId="{58B3E309-DD91-4C19-9C48-AAD301738B6B}"/>
    <dgm:cxn modelId="{C8C73824-A055-4340-A976-15D8B4DD3961}" srcId="{7562429B-F424-4645-9706-12DE34614001}" destId="{EA79F474-601E-4B64-A4C7-3D9732B0BB9E}" srcOrd="1" destOrd="0" parTransId="{B0D7F401-3C08-49D5-97C6-3EEDA4F64374}" sibTransId="{ABDFD4A0-75E1-4256-90CB-2916EF14FC6D}"/>
    <dgm:cxn modelId="{3A42775B-C801-461A-AE67-3FCF96B11BEA}" type="presOf" srcId="{EA79F474-601E-4B64-A4C7-3D9732B0BB9E}" destId="{79C70814-65EC-441E-AED1-9EA989D6D85D}" srcOrd="0" destOrd="0" presId="urn:microsoft.com/office/officeart/2005/8/layout/venn1"/>
    <dgm:cxn modelId="{980BD480-032F-42E8-8C45-5C94559FE7E5}" type="presOf" srcId="{D82C2E44-CC0C-4D0D-9246-11527B20E980}" destId="{36E7BE9A-25F9-402D-9CE6-4034CF223553}" srcOrd="1" destOrd="0" presId="urn:microsoft.com/office/officeart/2005/8/layout/venn1"/>
    <dgm:cxn modelId="{EFDD92A6-04E5-4D20-80AA-E0D993513157}" type="presOf" srcId="{EA79F474-601E-4B64-A4C7-3D9732B0BB9E}" destId="{087E59EC-12F8-4EBC-BCF2-FF3E101C9500}" srcOrd="1" destOrd="0" presId="urn:microsoft.com/office/officeart/2005/8/layout/venn1"/>
    <dgm:cxn modelId="{DB6538B0-9B36-466E-98A3-467C5A019A04}" type="presOf" srcId="{7562429B-F424-4645-9706-12DE34614001}" destId="{32EA189E-2B25-41D2-9A66-5B072277C57E}" srcOrd="0" destOrd="0" presId="urn:microsoft.com/office/officeart/2005/8/layout/venn1"/>
    <dgm:cxn modelId="{2E015CF3-25B3-4EAC-9237-6720995A019D}" type="presOf" srcId="{D82C2E44-CC0C-4D0D-9246-11527B20E980}" destId="{2453E074-046F-48BE-8A61-1FE709595CDB}" srcOrd="0" destOrd="0" presId="urn:microsoft.com/office/officeart/2005/8/layout/venn1"/>
    <dgm:cxn modelId="{80336BC4-A1FA-43E2-969D-719DB3C90D78}" type="presParOf" srcId="{32EA189E-2B25-41D2-9A66-5B072277C57E}" destId="{2453E074-046F-48BE-8A61-1FE709595CDB}" srcOrd="0" destOrd="0" presId="urn:microsoft.com/office/officeart/2005/8/layout/venn1"/>
    <dgm:cxn modelId="{D6D90BCC-E37C-462B-A9FA-39DD2785C7EE}" type="presParOf" srcId="{32EA189E-2B25-41D2-9A66-5B072277C57E}" destId="{36E7BE9A-25F9-402D-9CE6-4034CF223553}" srcOrd="1" destOrd="0" presId="urn:microsoft.com/office/officeart/2005/8/layout/venn1"/>
    <dgm:cxn modelId="{BF6A345F-CD16-417D-966A-453ECC3A6632}" type="presParOf" srcId="{32EA189E-2B25-41D2-9A66-5B072277C57E}" destId="{79C70814-65EC-441E-AED1-9EA989D6D85D}" srcOrd="2" destOrd="0" presId="urn:microsoft.com/office/officeart/2005/8/layout/venn1"/>
    <dgm:cxn modelId="{C1C5757E-8D1C-4CEF-AC52-9D6450ABCCEF}" type="presParOf" srcId="{32EA189E-2B25-41D2-9A66-5B072277C57E}" destId="{087E59EC-12F8-4EBC-BCF2-FF3E101C9500}"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81087-E275-42E9-9396-C3A14EBC3D09}" type="doc">
      <dgm:prSet loTypeId="urn:microsoft.com/office/officeart/2005/8/layout/cycle1" loCatId="cycle" qsTypeId="urn:microsoft.com/office/officeart/2005/8/quickstyle/simple5" qsCatId="simple" csTypeId="urn:microsoft.com/office/officeart/2005/8/colors/accent1_2" csCatId="accent1" phldr="1"/>
      <dgm:spPr/>
      <dgm:t>
        <a:bodyPr/>
        <a:lstStyle/>
        <a:p>
          <a:endParaRPr lang="en-US"/>
        </a:p>
      </dgm:t>
    </dgm:pt>
    <dgm:pt modelId="{F00BE7F0-548C-46F7-8B25-BAE80286D182}">
      <dgm:prSet phldrT="[Text]"/>
      <dgm:spPr/>
      <dgm:t>
        <a:bodyPr/>
        <a:lstStyle/>
        <a:p>
          <a:r>
            <a:rPr lang="en-US" dirty="0"/>
            <a:t>Prepare</a:t>
          </a:r>
        </a:p>
      </dgm:t>
    </dgm:pt>
    <dgm:pt modelId="{100A05C7-D820-4707-8EC3-8266C62A8B83}" type="parTrans" cxnId="{E151C4A0-CADC-43A8-8852-ABA7925EEF51}">
      <dgm:prSet/>
      <dgm:spPr/>
      <dgm:t>
        <a:bodyPr/>
        <a:lstStyle/>
        <a:p>
          <a:endParaRPr lang="en-US"/>
        </a:p>
      </dgm:t>
    </dgm:pt>
    <dgm:pt modelId="{7DAF9528-403C-4742-A4AD-E32B0B204421}" type="sibTrans" cxnId="{E151C4A0-CADC-43A8-8852-ABA7925EEF51}">
      <dgm:prSet/>
      <dgm:spPr/>
      <dgm:t>
        <a:bodyPr/>
        <a:lstStyle/>
        <a:p>
          <a:endParaRPr lang="en-US"/>
        </a:p>
      </dgm:t>
    </dgm:pt>
    <dgm:pt modelId="{FFD50E5D-84BF-401E-B4FC-8B8178538EED}">
      <dgm:prSet phldrT="[Text]"/>
      <dgm:spPr/>
      <dgm:t>
        <a:bodyPr/>
        <a:lstStyle/>
        <a:p>
          <a:r>
            <a:rPr lang="en-US" dirty="0"/>
            <a:t>Detect</a:t>
          </a:r>
        </a:p>
      </dgm:t>
    </dgm:pt>
    <dgm:pt modelId="{6C2B3007-63BF-4143-9C49-BAACBD1E9108}" type="parTrans" cxnId="{4AEA38BA-7ACC-4C42-956C-7F132CB0D727}">
      <dgm:prSet/>
      <dgm:spPr/>
      <dgm:t>
        <a:bodyPr/>
        <a:lstStyle/>
        <a:p>
          <a:endParaRPr lang="en-US"/>
        </a:p>
      </dgm:t>
    </dgm:pt>
    <dgm:pt modelId="{537C1F9E-1CC2-4263-88B4-887D08219AF0}" type="sibTrans" cxnId="{4AEA38BA-7ACC-4C42-956C-7F132CB0D727}">
      <dgm:prSet/>
      <dgm:spPr/>
      <dgm:t>
        <a:bodyPr/>
        <a:lstStyle/>
        <a:p>
          <a:endParaRPr lang="en-US"/>
        </a:p>
      </dgm:t>
    </dgm:pt>
    <dgm:pt modelId="{FB9BDB8F-2FE1-40A6-B17F-FF7FD1D59076}">
      <dgm:prSet phldrT="[Text]"/>
      <dgm:spPr/>
      <dgm:t>
        <a:bodyPr/>
        <a:lstStyle/>
        <a:p>
          <a:r>
            <a:rPr lang="en-US" dirty="0"/>
            <a:t>Analyze</a:t>
          </a:r>
        </a:p>
      </dgm:t>
    </dgm:pt>
    <dgm:pt modelId="{1F18E81A-F047-4B1B-99C9-CBE0E8652184}" type="parTrans" cxnId="{508D1FC4-AE10-4759-9D55-9DB81EE427EF}">
      <dgm:prSet/>
      <dgm:spPr/>
      <dgm:t>
        <a:bodyPr/>
        <a:lstStyle/>
        <a:p>
          <a:endParaRPr lang="en-US"/>
        </a:p>
      </dgm:t>
    </dgm:pt>
    <dgm:pt modelId="{56717AA7-3347-4EBA-A0DA-E6D06ED4F953}" type="sibTrans" cxnId="{508D1FC4-AE10-4759-9D55-9DB81EE427EF}">
      <dgm:prSet/>
      <dgm:spPr/>
      <dgm:t>
        <a:bodyPr/>
        <a:lstStyle/>
        <a:p>
          <a:endParaRPr lang="en-US"/>
        </a:p>
      </dgm:t>
    </dgm:pt>
    <dgm:pt modelId="{BB859547-8636-4D6A-BBB4-642C27DEA586}">
      <dgm:prSet phldrT="[Text]"/>
      <dgm:spPr/>
      <dgm:t>
        <a:bodyPr/>
        <a:lstStyle/>
        <a:p>
          <a:r>
            <a:rPr lang="en-US" dirty="0"/>
            <a:t>Contain</a:t>
          </a:r>
        </a:p>
      </dgm:t>
    </dgm:pt>
    <dgm:pt modelId="{179201FC-A3BA-4FB8-8C33-36443B9C8D76}" type="parTrans" cxnId="{99DA6C31-35EE-41E2-8D07-E5B41C35206C}">
      <dgm:prSet/>
      <dgm:spPr/>
      <dgm:t>
        <a:bodyPr/>
        <a:lstStyle/>
        <a:p>
          <a:endParaRPr lang="en-US"/>
        </a:p>
      </dgm:t>
    </dgm:pt>
    <dgm:pt modelId="{8ED9C565-F28E-429E-99AE-5A1CE50B8EE3}" type="sibTrans" cxnId="{99DA6C31-35EE-41E2-8D07-E5B41C35206C}">
      <dgm:prSet/>
      <dgm:spPr/>
      <dgm:t>
        <a:bodyPr/>
        <a:lstStyle/>
        <a:p>
          <a:endParaRPr lang="en-US"/>
        </a:p>
      </dgm:t>
    </dgm:pt>
    <dgm:pt modelId="{020C9C5E-787F-4F00-B0ED-251AEA4C7519}">
      <dgm:prSet phldrT="[Text]"/>
      <dgm:spPr/>
      <dgm:t>
        <a:bodyPr/>
        <a:lstStyle/>
        <a:p>
          <a:r>
            <a:rPr lang="en-US" dirty="0"/>
            <a:t>Eradicate</a:t>
          </a:r>
        </a:p>
      </dgm:t>
    </dgm:pt>
    <dgm:pt modelId="{E86152E0-2E77-4F85-9A89-3460520DEAAF}" type="parTrans" cxnId="{57CFAA64-B529-49F6-85B8-5CCF754BA38C}">
      <dgm:prSet/>
      <dgm:spPr/>
      <dgm:t>
        <a:bodyPr/>
        <a:lstStyle/>
        <a:p>
          <a:endParaRPr lang="en-US"/>
        </a:p>
      </dgm:t>
    </dgm:pt>
    <dgm:pt modelId="{8A95A22E-AA24-41B2-B0B2-E62010DAEF1A}" type="sibTrans" cxnId="{57CFAA64-B529-49F6-85B8-5CCF754BA38C}">
      <dgm:prSet/>
      <dgm:spPr/>
      <dgm:t>
        <a:bodyPr/>
        <a:lstStyle/>
        <a:p>
          <a:endParaRPr lang="en-US"/>
        </a:p>
      </dgm:t>
    </dgm:pt>
    <dgm:pt modelId="{4B59CED0-3F63-4A76-A752-153482FC565E}">
      <dgm:prSet phldrT="[Text]"/>
      <dgm:spPr/>
      <dgm:t>
        <a:bodyPr/>
        <a:lstStyle/>
        <a:p>
          <a:r>
            <a:rPr lang="en-US" dirty="0"/>
            <a:t>Recover</a:t>
          </a:r>
        </a:p>
      </dgm:t>
    </dgm:pt>
    <dgm:pt modelId="{30376146-4EAD-4382-ABAF-4FA4BD4CFCAF}" type="parTrans" cxnId="{7F789CD0-BB18-4CCD-B8BE-EB3CA45021D0}">
      <dgm:prSet/>
      <dgm:spPr/>
      <dgm:t>
        <a:bodyPr/>
        <a:lstStyle/>
        <a:p>
          <a:endParaRPr lang="en-US"/>
        </a:p>
      </dgm:t>
    </dgm:pt>
    <dgm:pt modelId="{4B584CE6-3DD9-4F6F-AF1B-2EB3E1EDC104}" type="sibTrans" cxnId="{7F789CD0-BB18-4CCD-B8BE-EB3CA45021D0}">
      <dgm:prSet/>
      <dgm:spPr/>
      <dgm:t>
        <a:bodyPr/>
        <a:lstStyle/>
        <a:p>
          <a:endParaRPr lang="en-US"/>
        </a:p>
      </dgm:t>
    </dgm:pt>
    <dgm:pt modelId="{29FB390F-8020-4D26-9352-B26FEDF5C52E}">
      <dgm:prSet phldrT="[Text]"/>
      <dgm:spPr/>
      <dgm:t>
        <a:bodyPr/>
        <a:lstStyle/>
        <a:p>
          <a:r>
            <a:rPr lang="en-US" dirty="0"/>
            <a:t>Post-Incident Activity</a:t>
          </a:r>
        </a:p>
      </dgm:t>
    </dgm:pt>
    <dgm:pt modelId="{C35AC1C5-2F50-47E6-96CB-0C1CEB4475FA}" type="parTrans" cxnId="{8BD08341-A364-46FA-A61A-ED8955936E77}">
      <dgm:prSet/>
      <dgm:spPr/>
      <dgm:t>
        <a:bodyPr/>
        <a:lstStyle/>
        <a:p>
          <a:endParaRPr lang="en-US"/>
        </a:p>
      </dgm:t>
    </dgm:pt>
    <dgm:pt modelId="{D6F63EBB-80C6-4645-BA49-6F02B419C4B4}" type="sibTrans" cxnId="{8BD08341-A364-46FA-A61A-ED8955936E77}">
      <dgm:prSet/>
      <dgm:spPr/>
      <dgm:t>
        <a:bodyPr/>
        <a:lstStyle/>
        <a:p>
          <a:endParaRPr lang="en-US"/>
        </a:p>
      </dgm:t>
    </dgm:pt>
    <dgm:pt modelId="{C579E78A-68BD-45C6-A470-4A0EB7B89B7C}" type="pres">
      <dgm:prSet presAssocID="{9B181087-E275-42E9-9396-C3A14EBC3D09}" presName="cycle" presStyleCnt="0">
        <dgm:presLayoutVars>
          <dgm:dir/>
          <dgm:resizeHandles val="exact"/>
        </dgm:presLayoutVars>
      </dgm:prSet>
      <dgm:spPr/>
    </dgm:pt>
    <dgm:pt modelId="{736359ED-B130-46EB-A8B6-436D3449CD84}" type="pres">
      <dgm:prSet presAssocID="{F00BE7F0-548C-46F7-8B25-BAE80286D182}" presName="dummy" presStyleCnt="0"/>
      <dgm:spPr/>
    </dgm:pt>
    <dgm:pt modelId="{358317CD-9D45-47DE-8CB5-AE953694168A}" type="pres">
      <dgm:prSet presAssocID="{F00BE7F0-548C-46F7-8B25-BAE80286D182}" presName="node" presStyleLbl="revTx" presStyleIdx="0" presStyleCnt="7">
        <dgm:presLayoutVars>
          <dgm:bulletEnabled val="1"/>
        </dgm:presLayoutVars>
      </dgm:prSet>
      <dgm:spPr/>
    </dgm:pt>
    <dgm:pt modelId="{B7403F07-A27D-45C6-9830-A37FBFBA8626}" type="pres">
      <dgm:prSet presAssocID="{7DAF9528-403C-4742-A4AD-E32B0B204421}" presName="sibTrans" presStyleLbl="node1" presStyleIdx="0" presStyleCnt="7"/>
      <dgm:spPr/>
    </dgm:pt>
    <dgm:pt modelId="{431549D0-23F3-420D-B6EA-ED7D95763E7F}" type="pres">
      <dgm:prSet presAssocID="{FFD50E5D-84BF-401E-B4FC-8B8178538EED}" presName="dummy" presStyleCnt="0"/>
      <dgm:spPr/>
    </dgm:pt>
    <dgm:pt modelId="{4A4FD48D-3194-4947-B698-9AC4C1A4A3B0}" type="pres">
      <dgm:prSet presAssocID="{FFD50E5D-84BF-401E-B4FC-8B8178538EED}" presName="node" presStyleLbl="revTx" presStyleIdx="1" presStyleCnt="7">
        <dgm:presLayoutVars>
          <dgm:bulletEnabled val="1"/>
        </dgm:presLayoutVars>
      </dgm:prSet>
      <dgm:spPr/>
    </dgm:pt>
    <dgm:pt modelId="{E1DE06C2-EB0A-475E-8BCC-EF2DEA8D2982}" type="pres">
      <dgm:prSet presAssocID="{537C1F9E-1CC2-4263-88B4-887D08219AF0}" presName="sibTrans" presStyleLbl="node1" presStyleIdx="1" presStyleCnt="7"/>
      <dgm:spPr/>
    </dgm:pt>
    <dgm:pt modelId="{B386A4C4-B91E-4E0B-BC93-E2F3EDD420BF}" type="pres">
      <dgm:prSet presAssocID="{FB9BDB8F-2FE1-40A6-B17F-FF7FD1D59076}" presName="dummy" presStyleCnt="0"/>
      <dgm:spPr/>
    </dgm:pt>
    <dgm:pt modelId="{4973249F-1B3D-497D-A81C-BC0903139591}" type="pres">
      <dgm:prSet presAssocID="{FB9BDB8F-2FE1-40A6-B17F-FF7FD1D59076}" presName="node" presStyleLbl="revTx" presStyleIdx="2" presStyleCnt="7">
        <dgm:presLayoutVars>
          <dgm:bulletEnabled val="1"/>
        </dgm:presLayoutVars>
      </dgm:prSet>
      <dgm:spPr/>
    </dgm:pt>
    <dgm:pt modelId="{D3C23A81-15AF-492B-AD84-3D7CAD0EFDB8}" type="pres">
      <dgm:prSet presAssocID="{56717AA7-3347-4EBA-A0DA-E6D06ED4F953}" presName="sibTrans" presStyleLbl="node1" presStyleIdx="2" presStyleCnt="7"/>
      <dgm:spPr/>
    </dgm:pt>
    <dgm:pt modelId="{1E9E9B77-C636-410B-97C9-DBD4A71C7674}" type="pres">
      <dgm:prSet presAssocID="{BB859547-8636-4D6A-BBB4-642C27DEA586}" presName="dummy" presStyleCnt="0"/>
      <dgm:spPr/>
    </dgm:pt>
    <dgm:pt modelId="{E52C0D83-B459-49AB-89E2-20B8F27FC9BD}" type="pres">
      <dgm:prSet presAssocID="{BB859547-8636-4D6A-BBB4-642C27DEA586}" presName="node" presStyleLbl="revTx" presStyleIdx="3" presStyleCnt="7">
        <dgm:presLayoutVars>
          <dgm:bulletEnabled val="1"/>
        </dgm:presLayoutVars>
      </dgm:prSet>
      <dgm:spPr/>
    </dgm:pt>
    <dgm:pt modelId="{32585BBD-5499-4989-AC43-E637C4437084}" type="pres">
      <dgm:prSet presAssocID="{8ED9C565-F28E-429E-99AE-5A1CE50B8EE3}" presName="sibTrans" presStyleLbl="node1" presStyleIdx="3" presStyleCnt="7"/>
      <dgm:spPr/>
    </dgm:pt>
    <dgm:pt modelId="{64AF7EA3-23A8-4E42-8196-88DEDBBDB1B2}" type="pres">
      <dgm:prSet presAssocID="{020C9C5E-787F-4F00-B0ED-251AEA4C7519}" presName="dummy" presStyleCnt="0"/>
      <dgm:spPr/>
    </dgm:pt>
    <dgm:pt modelId="{8CAD55A1-E6E3-4340-817B-A347EED11C67}" type="pres">
      <dgm:prSet presAssocID="{020C9C5E-787F-4F00-B0ED-251AEA4C7519}" presName="node" presStyleLbl="revTx" presStyleIdx="4" presStyleCnt="7">
        <dgm:presLayoutVars>
          <dgm:bulletEnabled val="1"/>
        </dgm:presLayoutVars>
      </dgm:prSet>
      <dgm:spPr/>
    </dgm:pt>
    <dgm:pt modelId="{93042B25-C826-4579-A28B-18C315D3938E}" type="pres">
      <dgm:prSet presAssocID="{8A95A22E-AA24-41B2-B0B2-E62010DAEF1A}" presName="sibTrans" presStyleLbl="node1" presStyleIdx="4" presStyleCnt="7"/>
      <dgm:spPr/>
    </dgm:pt>
    <dgm:pt modelId="{29009430-7CB3-4C94-B65A-41FA8C6718AB}" type="pres">
      <dgm:prSet presAssocID="{4B59CED0-3F63-4A76-A752-153482FC565E}" presName="dummy" presStyleCnt="0"/>
      <dgm:spPr/>
    </dgm:pt>
    <dgm:pt modelId="{38C36559-B55A-484D-BCCA-29704F6A4F56}" type="pres">
      <dgm:prSet presAssocID="{4B59CED0-3F63-4A76-A752-153482FC565E}" presName="node" presStyleLbl="revTx" presStyleIdx="5" presStyleCnt="7">
        <dgm:presLayoutVars>
          <dgm:bulletEnabled val="1"/>
        </dgm:presLayoutVars>
      </dgm:prSet>
      <dgm:spPr/>
    </dgm:pt>
    <dgm:pt modelId="{1EF093AF-975E-4534-A3D9-18B7C4F81E34}" type="pres">
      <dgm:prSet presAssocID="{4B584CE6-3DD9-4F6F-AF1B-2EB3E1EDC104}" presName="sibTrans" presStyleLbl="node1" presStyleIdx="5" presStyleCnt="7"/>
      <dgm:spPr/>
    </dgm:pt>
    <dgm:pt modelId="{F75BDAFB-A0B9-40A4-924A-F02347E5A4CA}" type="pres">
      <dgm:prSet presAssocID="{29FB390F-8020-4D26-9352-B26FEDF5C52E}" presName="dummy" presStyleCnt="0"/>
      <dgm:spPr/>
    </dgm:pt>
    <dgm:pt modelId="{F708E522-4699-4052-A0EF-5125E9B146AE}" type="pres">
      <dgm:prSet presAssocID="{29FB390F-8020-4D26-9352-B26FEDF5C52E}" presName="node" presStyleLbl="revTx" presStyleIdx="6" presStyleCnt="7">
        <dgm:presLayoutVars>
          <dgm:bulletEnabled val="1"/>
        </dgm:presLayoutVars>
      </dgm:prSet>
      <dgm:spPr/>
    </dgm:pt>
    <dgm:pt modelId="{BE3B12B7-1C12-48E8-9D93-A95B80673A5B}" type="pres">
      <dgm:prSet presAssocID="{D6F63EBB-80C6-4645-BA49-6F02B419C4B4}" presName="sibTrans" presStyleLbl="node1" presStyleIdx="6" presStyleCnt="7"/>
      <dgm:spPr/>
    </dgm:pt>
  </dgm:ptLst>
  <dgm:cxnLst>
    <dgm:cxn modelId="{AE55FA16-F868-4401-8DB1-3BC3F17B32E9}" type="presOf" srcId="{D6F63EBB-80C6-4645-BA49-6F02B419C4B4}" destId="{BE3B12B7-1C12-48E8-9D93-A95B80673A5B}" srcOrd="0" destOrd="0" presId="urn:microsoft.com/office/officeart/2005/8/layout/cycle1"/>
    <dgm:cxn modelId="{9629561D-DF7B-4791-883D-FC1BA011B076}" type="presOf" srcId="{4B59CED0-3F63-4A76-A752-153482FC565E}" destId="{38C36559-B55A-484D-BCCA-29704F6A4F56}" srcOrd="0" destOrd="0" presId="urn:microsoft.com/office/officeart/2005/8/layout/cycle1"/>
    <dgm:cxn modelId="{E70EC926-5A4C-49A0-9E25-A82ADA882964}" type="presOf" srcId="{BB859547-8636-4D6A-BBB4-642C27DEA586}" destId="{E52C0D83-B459-49AB-89E2-20B8F27FC9BD}" srcOrd="0" destOrd="0" presId="urn:microsoft.com/office/officeart/2005/8/layout/cycle1"/>
    <dgm:cxn modelId="{99DA6C31-35EE-41E2-8D07-E5B41C35206C}" srcId="{9B181087-E275-42E9-9396-C3A14EBC3D09}" destId="{BB859547-8636-4D6A-BBB4-642C27DEA586}" srcOrd="3" destOrd="0" parTransId="{179201FC-A3BA-4FB8-8C33-36443B9C8D76}" sibTransId="{8ED9C565-F28E-429E-99AE-5A1CE50B8EE3}"/>
    <dgm:cxn modelId="{8BD08341-A364-46FA-A61A-ED8955936E77}" srcId="{9B181087-E275-42E9-9396-C3A14EBC3D09}" destId="{29FB390F-8020-4D26-9352-B26FEDF5C52E}" srcOrd="6" destOrd="0" parTransId="{C35AC1C5-2F50-47E6-96CB-0C1CEB4475FA}" sibTransId="{D6F63EBB-80C6-4645-BA49-6F02B419C4B4}"/>
    <dgm:cxn modelId="{57CFAA64-B529-49F6-85B8-5CCF754BA38C}" srcId="{9B181087-E275-42E9-9396-C3A14EBC3D09}" destId="{020C9C5E-787F-4F00-B0ED-251AEA4C7519}" srcOrd="4" destOrd="0" parTransId="{E86152E0-2E77-4F85-9A89-3460520DEAAF}" sibTransId="{8A95A22E-AA24-41B2-B0B2-E62010DAEF1A}"/>
    <dgm:cxn modelId="{5A4A8D4B-F4D5-440E-A653-5683DA3534C8}" type="presOf" srcId="{F00BE7F0-548C-46F7-8B25-BAE80286D182}" destId="{358317CD-9D45-47DE-8CB5-AE953694168A}" srcOrd="0" destOrd="0" presId="urn:microsoft.com/office/officeart/2005/8/layout/cycle1"/>
    <dgm:cxn modelId="{609A6D88-A882-4E5B-9197-86B6592CDE0C}" type="presOf" srcId="{29FB390F-8020-4D26-9352-B26FEDF5C52E}" destId="{F708E522-4699-4052-A0EF-5125E9B146AE}" srcOrd="0" destOrd="0" presId="urn:microsoft.com/office/officeart/2005/8/layout/cycle1"/>
    <dgm:cxn modelId="{A3EC088E-D1B8-40B1-B2D9-C647AF8BD5CD}" type="presOf" srcId="{FFD50E5D-84BF-401E-B4FC-8B8178538EED}" destId="{4A4FD48D-3194-4947-B698-9AC4C1A4A3B0}" srcOrd="0" destOrd="0" presId="urn:microsoft.com/office/officeart/2005/8/layout/cycle1"/>
    <dgm:cxn modelId="{F29A5098-A5B7-490D-8B1F-E8736FB4E394}" type="presOf" srcId="{9B181087-E275-42E9-9396-C3A14EBC3D09}" destId="{C579E78A-68BD-45C6-A470-4A0EB7B89B7C}" srcOrd="0" destOrd="0" presId="urn:microsoft.com/office/officeart/2005/8/layout/cycle1"/>
    <dgm:cxn modelId="{D2D94B9D-C64C-4A6B-AA32-4C6B1BA0CA74}" type="presOf" srcId="{537C1F9E-1CC2-4263-88B4-887D08219AF0}" destId="{E1DE06C2-EB0A-475E-8BCC-EF2DEA8D2982}" srcOrd="0" destOrd="0" presId="urn:microsoft.com/office/officeart/2005/8/layout/cycle1"/>
    <dgm:cxn modelId="{E151C4A0-CADC-43A8-8852-ABA7925EEF51}" srcId="{9B181087-E275-42E9-9396-C3A14EBC3D09}" destId="{F00BE7F0-548C-46F7-8B25-BAE80286D182}" srcOrd="0" destOrd="0" parTransId="{100A05C7-D820-4707-8EC3-8266C62A8B83}" sibTransId="{7DAF9528-403C-4742-A4AD-E32B0B204421}"/>
    <dgm:cxn modelId="{6A1E16B8-0820-4C3E-A41C-442957A3E512}" type="presOf" srcId="{FB9BDB8F-2FE1-40A6-B17F-FF7FD1D59076}" destId="{4973249F-1B3D-497D-A81C-BC0903139591}" srcOrd="0" destOrd="0" presId="urn:microsoft.com/office/officeart/2005/8/layout/cycle1"/>
    <dgm:cxn modelId="{4AEA38BA-7ACC-4C42-956C-7F132CB0D727}" srcId="{9B181087-E275-42E9-9396-C3A14EBC3D09}" destId="{FFD50E5D-84BF-401E-B4FC-8B8178538EED}" srcOrd="1" destOrd="0" parTransId="{6C2B3007-63BF-4143-9C49-BAACBD1E9108}" sibTransId="{537C1F9E-1CC2-4263-88B4-887D08219AF0}"/>
    <dgm:cxn modelId="{508D1FC4-AE10-4759-9D55-9DB81EE427EF}" srcId="{9B181087-E275-42E9-9396-C3A14EBC3D09}" destId="{FB9BDB8F-2FE1-40A6-B17F-FF7FD1D59076}" srcOrd="2" destOrd="0" parTransId="{1F18E81A-F047-4B1B-99C9-CBE0E8652184}" sibTransId="{56717AA7-3347-4EBA-A0DA-E6D06ED4F953}"/>
    <dgm:cxn modelId="{7F789CD0-BB18-4CCD-B8BE-EB3CA45021D0}" srcId="{9B181087-E275-42E9-9396-C3A14EBC3D09}" destId="{4B59CED0-3F63-4A76-A752-153482FC565E}" srcOrd="5" destOrd="0" parTransId="{30376146-4EAD-4382-ABAF-4FA4BD4CFCAF}" sibTransId="{4B584CE6-3DD9-4F6F-AF1B-2EB3E1EDC104}"/>
    <dgm:cxn modelId="{F441A8D3-C3D6-476A-A5CE-E75D1AEEAAFD}" type="presOf" srcId="{8ED9C565-F28E-429E-99AE-5A1CE50B8EE3}" destId="{32585BBD-5499-4989-AC43-E637C4437084}" srcOrd="0" destOrd="0" presId="urn:microsoft.com/office/officeart/2005/8/layout/cycle1"/>
    <dgm:cxn modelId="{2FFD13D8-5B87-4631-93B8-0971D2E0163C}" type="presOf" srcId="{8A95A22E-AA24-41B2-B0B2-E62010DAEF1A}" destId="{93042B25-C826-4579-A28B-18C315D3938E}" srcOrd="0" destOrd="0" presId="urn:microsoft.com/office/officeart/2005/8/layout/cycle1"/>
    <dgm:cxn modelId="{1DA0B0D8-356A-47E7-8A2F-F00C2754C316}" type="presOf" srcId="{020C9C5E-787F-4F00-B0ED-251AEA4C7519}" destId="{8CAD55A1-E6E3-4340-817B-A347EED11C67}" srcOrd="0" destOrd="0" presId="urn:microsoft.com/office/officeart/2005/8/layout/cycle1"/>
    <dgm:cxn modelId="{6E19E4E5-A8C4-4B45-BFED-3E5C2EC9DF97}" type="presOf" srcId="{56717AA7-3347-4EBA-A0DA-E6D06ED4F953}" destId="{D3C23A81-15AF-492B-AD84-3D7CAD0EFDB8}" srcOrd="0" destOrd="0" presId="urn:microsoft.com/office/officeart/2005/8/layout/cycle1"/>
    <dgm:cxn modelId="{A97E0CF4-55BB-48ED-A188-77583693DB44}" type="presOf" srcId="{4B584CE6-3DD9-4F6F-AF1B-2EB3E1EDC104}" destId="{1EF093AF-975E-4534-A3D9-18B7C4F81E34}" srcOrd="0" destOrd="0" presId="urn:microsoft.com/office/officeart/2005/8/layout/cycle1"/>
    <dgm:cxn modelId="{6F587EF4-67C8-4B50-B95E-B313F344E9D4}" type="presOf" srcId="{7DAF9528-403C-4742-A4AD-E32B0B204421}" destId="{B7403F07-A27D-45C6-9830-A37FBFBA8626}" srcOrd="0" destOrd="0" presId="urn:microsoft.com/office/officeart/2005/8/layout/cycle1"/>
    <dgm:cxn modelId="{DAB400AC-EC08-424C-ACE0-0646EE61E195}" type="presParOf" srcId="{C579E78A-68BD-45C6-A470-4A0EB7B89B7C}" destId="{736359ED-B130-46EB-A8B6-436D3449CD84}" srcOrd="0" destOrd="0" presId="urn:microsoft.com/office/officeart/2005/8/layout/cycle1"/>
    <dgm:cxn modelId="{73D76DC1-03CA-4F59-BA41-30DBD74D89FE}" type="presParOf" srcId="{C579E78A-68BD-45C6-A470-4A0EB7B89B7C}" destId="{358317CD-9D45-47DE-8CB5-AE953694168A}" srcOrd="1" destOrd="0" presId="urn:microsoft.com/office/officeart/2005/8/layout/cycle1"/>
    <dgm:cxn modelId="{0DD4B912-59E3-4BF9-BEB6-AAD92C402EC7}" type="presParOf" srcId="{C579E78A-68BD-45C6-A470-4A0EB7B89B7C}" destId="{B7403F07-A27D-45C6-9830-A37FBFBA8626}" srcOrd="2" destOrd="0" presId="urn:microsoft.com/office/officeart/2005/8/layout/cycle1"/>
    <dgm:cxn modelId="{D83E42B3-AB25-40BC-8A75-214002379D4C}" type="presParOf" srcId="{C579E78A-68BD-45C6-A470-4A0EB7B89B7C}" destId="{431549D0-23F3-420D-B6EA-ED7D95763E7F}" srcOrd="3" destOrd="0" presId="urn:microsoft.com/office/officeart/2005/8/layout/cycle1"/>
    <dgm:cxn modelId="{C19E5EAC-89C0-4CB3-B55E-50CD89419887}" type="presParOf" srcId="{C579E78A-68BD-45C6-A470-4A0EB7B89B7C}" destId="{4A4FD48D-3194-4947-B698-9AC4C1A4A3B0}" srcOrd="4" destOrd="0" presId="urn:microsoft.com/office/officeart/2005/8/layout/cycle1"/>
    <dgm:cxn modelId="{D2963BF0-244E-4CC3-9132-A90EBDAC0290}" type="presParOf" srcId="{C579E78A-68BD-45C6-A470-4A0EB7B89B7C}" destId="{E1DE06C2-EB0A-475E-8BCC-EF2DEA8D2982}" srcOrd="5" destOrd="0" presId="urn:microsoft.com/office/officeart/2005/8/layout/cycle1"/>
    <dgm:cxn modelId="{61D074E3-71B7-4C13-B1CD-A56BC4BC7E4C}" type="presParOf" srcId="{C579E78A-68BD-45C6-A470-4A0EB7B89B7C}" destId="{B386A4C4-B91E-4E0B-BC93-E2F3EDD420BF}" srcOrd="6" destOrd="0" presId="urn:microsoft.com/office/officeart/2005/8/layout/cycle1"/>
    <dgm:cxn modelId="{579B43B4-6B43-45E0-B499-187473213D32}" type="presParOf" srcId="{C579E78A-68BD-45C6-A470-4A0EB7B89B7C}" destId="{4973249F-1B3D-497D-A81C-BC0903139591}" srcOrd="7" destOrd="0" presId="urn:microsoft.com/office/officeart/2005/8/layout/cycle1"/>
    <dgm:cxn modelId="{E6348086-82F0-419A-9A04-6FF15C8B1539}" type="presParOf" srcId="{C579E78A-68BD-45C6-A470-4A0EB7B89B7C}" destId="{D3C23A81-15AF-492B-AD84-3D7CAD0EFDB8}" srcOrd="8" destOrd="0" presId="urn:microsoft.com/office/officeart/2005/8/layout/cycle1"/>
    <dgm:cxn modelId="{9657197C-9252-4ED3-8F5D-982020134417}" type="presParOf" srcId="{C579E78A-68BD-45C6-A470-4A0EB7B89B7C}" destId="{1E9E9B77-C636-410B-97C9-DBD4A71C7674}" srcOrd="9" destOrd="0" presId="urn:microsoft.com/office/officeart/2005/8/layout/cycle1"/>
    <dgm:cxn modelId="{A91D554F-D092-4EC7-96B8-CE9EB6CA01A1}" type="presParOf" srcId="{C579E78A-68BD-45C6-A470-4A0EB7B89B7C}" destId="{E52C0D83-B459-49AB-89E2-20B8F27FC9BD}" srcOrd="10" destOrd="0" presId="urn:microsoft.com/office/officeart/2005/8/layout/cycle1"/>
    <dgm:cxn modelId="{CB62E779-A8CD-4E7C-8FF0-20E10A87B3E1}" type="presParOf" srcId="{C579E78A-68BD-45C6-A470-4A0EB7B89B7C}" destId="{32585BBD-5499-4989-AC43-E637C4437084}" srcOrd="11" destOrd="0" presId="urn:microsoft.com/office/officeart/2005/8/layout/cycle1"/>
    <dgm:cxn modelId="{64A98A2A-2389-4508-821D-3DA505A81C13}" type="presParOf" srcId="{C579E78A-68BD-45C6-A470-4A0EB7B89B7C}" destId="{64AF7EA3-23A8-4E42-8196-88DEDBBDB1B2}" srcOrd="12" destOrd="0" presId="urn:microsoft.com/office/officeart/2005/8/layout/cycle1"/>
    <dgm:cxn modelId="{2DC2615B-AE2E-477C-B7ED-5C2367F70B70}" type="presParOf" srcId="{C579E78A-68BD-45C6-A470-4A0EB7B89B7C}" destId="{8CAD55A1-E6E3-4340-817B-A347EED11C67}" srcOrd="13" destOrd="0" presId="urn:microsoft.com/office/officeart/2005/8/layout/cycle1"/>
    <dgm:cxn modelId="{EBD77904-DFB1-47F2-AAB1-A9C992E4FE49}" type="presParOf" srcId="{C579E78A-68BD-45C6-A470-4A0EB7B89B7C}" destId="{93042B25-C826-4579-A28B-18C315D3938E}" srcOrd="14" destOrd="0" presId="urn:microsoft.com/office/officeart/2005/8/layout/cycle1"/>
    <dgm:cxn modelId="{F110AEBB-11CA-4995-B6FB-1518AEB8A1F0}" type="presParOf" srcId="{C579E78A-68BD-45C6-A470-4A0EB7B89B7C}" destId="{29009430-7CB3-4C94-B65A-41FA8C6718AB}" srcOrd="15" destOrd="0" presId="urn:microsoft.com/office/officeart/2005/8/layout/cycle1"/>
    <dgm:cxn modelId="{B63909A8-8792-4412-BAA7-3D052F944D2C}" type="presParOf" srcId="{C579E78A-68BD-45C6-A470-4A0EB7B89B7C}" destId="{38C36559-B55A-484D-BCCA-29704F6A4F56}" srcOrd="16" destOrd="0" presId="urn:microsoft.com/office/officeart/2005/8/layout/cycle1"/>
    <dgm:cxn modelId="{9F37A5AB-5BFF-41C1-88D4-08429091032C}" type="presParOf" srcId="{C579E78A-68BD-45C6-A470-4A0EB7B89B7C}" destId="{1EF093AF-975E-4534-A3D9-18B7C4F81E34}" srcOrd="17" destOrd="0" presId="urn:microsoft.com/office/officeart/2005/8/layout/cycle1"/>
    <dgm:cxn modelId="{98AC75EE-AF5E-4949-BC58-E8947FDF67FB}" type="presParOf" srcId="{C579E78A-68BD-45C6-A470-4A0EB7B89B7C}" destId="{F75BDAFB-A0B9-40A4-924A-F02347E5A4CA}" srcOrd="18" destOrd="0" presId="urn:microsoft.com/office/officeart/2005/8/layout/cycle1"/>
    <dgm:cxn modelId="{23547BAB-A4BD-4EB5-ADB2-A2CBB2196EC0}" type="presParOf" srcId="{C579E78A-68BD-45C6-A470-4A0EB7B89B7C}" destId="{F708E522-4699-4052-A0EF-5125E9B146AE}" srcOrd="19" destOrd="0" presId="urn:microsoft.com/office/officeart/2005/8/layout/cycle1"/>
    <dgm:cxn modelId="{B3012D52-0440-425A-BC03-4EF038459F81}" type="presParOf" srcId="{C579E78A-68BD-45C6-A470-4A0EB7B89B7C}" destId="{BE3B12B7-1C12-48E8-9D93-A95B80673A5B}"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FDFC5D-E63B-4F62-966E-9FC3C91DC108}" type="doc">
      <dgm:prSet loTypeId="urn:microsoft.com/office/officeart/2009/3/layout/BlockDescendingList" loCatId="list" qsTypeId="urn:microsoft.com/office/officeart/2005/8/quickstyle/simple5" qsCatId="simple" csTypeId="urn:microsoft.com/office/officeart/2005/8/colors/accent1_2" csCatId="accent1" phldr="1"/>
      <dgm:spPr/>
      <dgm:t>
        <a:bodyPr/>
        <a:lstStyle/>
        <a:p>
          <a:endParaRPr lang="en-US"/>
        </a:p>
      </dgm:t>
    </dgm:pt>
    <dgm:pt modelId="{A2524FF9-50AD-46FF-975C-2DA3D2741047}">
      <dgm:prSet phldrT="[Text]"/>
      <dgm:spPr/>
      <dgm:t>
        <a:bodyPr/>
        <a:lstStyle/>
        <a:p>
          <a:r>
            <a:rPr lang="en-US" dirty="0">
              <a:solidFill>
                <a:schemeClr val="tx1"/>
              </a:solidFill>
            </a:rPr>
            <a:t>Ticketing</a:t>
          </a:r>
        </a:p>
      </dgm:t>
    </dgm:pt>
    <dgm:pt modelId="{6CE23121-0B9A-435D-AA5F-2CEBC1E279E4}" type="parTrans" cxnId="{902C19E8-1521-4F96-9867-8BFAF384F4A6}">
      <dgm:prSet/>
      <dgm:spPr/>
      <dgm:t>
        <a:bodyPr/>
        <a:lstStyle/>
        <a:p>
          <a:endParaRPr lang="en-US"/>
        </a:p>
      </dgm:t>
    </dgm:pt>
    <dgm:pt modelId="{B97CD326-5BF2-4852-9C75-62A4A1214C63}" type="sibTrans" cxnId="{902C19E8-1521-4F96-9867-8BFAF384F4A6}">
      <dgm:prSet/>
      <dgm:spPr/>
      <dgm:t>
        <a:bodyPr/>
        <a:lstStyle/>
        <a:p>
          <a:endParaRPr lang="en-US"/>
        </a:p>
      </dgm:t>
    </dgm:pt>
    <dgm:pt modelId="{945F6C37-B7CD-4EF4-81FE-9F9C94E40655}">
      <dgm:prSet phldrT="[Text]"/>
      <dgm:spPr/>
      <dgm:t>
        <a:bodyPr/>
        <a:lstStyle/>
        <a:p>
          <a:r>
            <a:rPr lang="en-US" dirty="0">
              <a:solidFill>
                <a:schemeClr val="tx1"/>
              </a:solidFill>
            </a:rPr>
            <a:t>Main ticketing system</a:t>
          </a:r>
        </a:p>
      </dgm:t>
    </dgm:pt>
    <dgm:pt modelId="{B8561A9C-73B8-44F4-AC3F-00AC5C3CE636}" type="parTrans" cxnId="{78FE8470-FB63-4F99-9376-62D7F22FC3B9}">
      <dgm:prSet/>
      <dgm:spPr/>
      <dgm:t>
        <a:bodyPr/>
        <a:lstStyle/>
        <a:p>
          <a:endParaRPr lang="en-US"/>
        </a:p>
      </dgm:t>
    </dgm:pt>
    <dgm:pt modelId="{35B453DE-21A3-4F44-9DEA-BD01D648E761}" type="sibTrans" cxnId="{78FE8470-FB63-4F99-9376-62D7F22FC3B9}">
      <dgm:prSet/>
      <dgm:spPr/>
      <dgm:t>
        <a:bodyPr/>
        <a:lstStyle/>
        <a:p>
          <a:endParaRPr lang="en-US"/>
        </a:p>
      </dgm:t>
    </dgm:pt>
    <dgm:pt modelId="{2CA7F895-A2FD-49C8-902E-3A3337F57DE6}">
      <dgm:prSet phldrT="[Text]"/>
      <dgm:spPr/>
      <dgm:t>
        <a:bodyPr/>
        <a:lstStyle/>
        <a:p>
          <a:r>
            <a:rPr lang="en-US" dirty="0">
              <a:solidFill>
                <a:schemeClr val="tx1"/>
              </a:solidFill>
            </a:rPr>
            <a:t>General tracking</a:t>
          </a:r>
        </a:p>
      </dgm:t>
    </dgm:pt>
    <dgm:pt modelId="{EC6E6AC3-DF2E-4D29-A855-F8A4325E957E}" type="parTrans" cxnId="{208A7A14-AB63-4D9B-B78B-047C5C4F2FB3}">
      <dgm:prSet/>
      <dgm:spPr/>
      <dgm:t>
        <a:bodyPr/>
        <a:lstStyle/>
        <a:p>
          <a:endParaRPr lang="en-US"/>
        </a:p>
      </dgm:t>
    </dgm:pt>
    <dgm:pt modelId="{687E74A0-5706-45DD-82DE-D18968F372CF}" type="sibTrans" cxnId="{208A7A14-AB63-4D9B-B78B-047C5C4F2FB3}">
      <dgm:prSet/>
      <dgm:spPr/>
      <dgm:t>
        <a:bodyPr/>
        <a:lstStyle/>
        <a:p>
          <a:endParaRPr lang="en-US"/>
        </a:p>
      </dgm:t>
    </dgm:pt>
    <dgm:pt modelId="{23BC7FB6-EE8D-4D6B-A1A9-6A9BDDAA4B6E}">
      <dgm:prSet phldrT="[Text]"/>
      <dgm:spPr/>
      <dgm:t>
        <a:bodyPr/>
        <a:lstStyle/>
        <a:p>
          <a:r>
            <a:rPr lang="en-US" dirty="0">
              <a:solidFill>
                <a:schemeClr val="tx1"/>
              </a:solidFill>
            </a:rPr>
            <a:t>Restricted Access</a:t>
          </a:r>
        </a:p>
      </dgm:t>
    </dgm:pt>
    <dgm:pt modelId="{DD900D19-2E6F-4A24-965D-14B5B380328F}" type="parTrans" cxnId="{B3031949-AB82-4611-8A29-80599AB7335D}">
      <dgm:prSet/>
      <dgm:spPr/>
      <dgm:t>
        <a:bodyPr/>
        <a:lstStyle/>
        <a:p>
          <a:endParaRPr lang="en-US"/>
        </a:p>
      </dgm:t>
    </dgm:pt>
    <dgm:pt modelId="{6B3091FA-FAB6-4338-87CD-BF5E762FFFFC}" type="sibTrans" cxnId="{B3031949-AB82-4611-8A29-80599AB7335D}">
      <dgm:prSet/>
      <dgm:spPr/>
      <dgm:t>
        <a:bodyPr/>
        <a:lstStyle/>
        <a:p>
          <a:endParaRPr lang="en-US"/>
        </a:p>
      </dgm:t>
    </dgm:pt>
    <dgm:pt modelId="{1D429CFF-78D1-40C3-90B1-F996A4E030D0}">
      <dgm:prSet phldrT="[Text]"/>
      <dgm:spPr/>
      <dgm:t>
        <a:bodyPr/>
        <a:lstStyle/>
        <a:p>
          <a:r>
            <a:rPr lang="en-US" dirty="0">
              <a:solidFill>
                <a:schemeClr val="tx1"/>
              </a:solidFill>
            </a:rPr>
            <a:t>Point to further locked down repository</a:t>
          </a:r>
        </a:p>
      </dgm:t>
    </dgm:pt>
    <dgm:pt modelId="{111D1485-7C1C-4AF4-B01C-9B6F87A3530F}" type="parTrans" cxnId="{9F6FDC7C-1068-47CC-B26B-28B9D34C5D2E}">
      <dgm:prSet/>
      <dgm:spPr/>
      <dgm:t>
        <a:bodyPr/>
        <a:lstStyle/>
        <a:p>
          <a:endParaRPr lang="en-US"/>
        </a:p>
      </dgm:t>
    </dgm:pt>
    <dgm:pt modelId="{166B02E8-9E94-489A-8107-B07820776E0A}" type="sibTrans" cxnId="{9F6FDC7C-1068-47CC-B26B-28B9D34C5D2E}">
      <dgm:prSet/>
      <dgm:spPr/>
      <dgm:t>
        <a:bodyPr/>
        <a:lstStyle/>
        <a:p>
          <a:endParaRPr lang="en-US"/>
        </a:p>
      </dgm:t>
    </dgm:pt>
    <dgm:pt modelId="{31D1E58E-A451-497D-985F-7906919D1349}">
      <dgm:prSet phldrT="[Text]"/>
      <dgm:spPr/>
      <dgm:t>
        <a:bodyPr/>
        <a:lstStyle/>
        <a:p>
          <a:r>
            <a:rPr lang="en-US" dirty="0">
              <a:solidFill>
                <a:schemeClr val="tx1"/>
              </a:solidFill>
            </a:rPr>
            <a:t>Privileged and Confidential</a:t>
          </a:r>
        </a:p>
      </dgm:t>
    </dgm:pt>
    <dgm:pt modelId="{7E90162F-B8E1-4D84-9DA0-2B60F95689B4}" type="parTrans" cxnId="{1635DD70-592E-4794-BD58-80C9DE1E2D33}">
      <dgm:prSet/>
      <dgm:spPr/>
      <dgm:t>
        <a:bodyPr/>
        <a:lstStyle/>
        <a:p>
          <a:endParaRPr lang="en-US"/>
        </a:p>
      </dgm:t>
    </dgm:pt>
    <dgm:pt modelId="{80B819C6-B62D-4A02-949E-22CE2EE60E83}" type="sibTrans" cxnId="{1635DD70-592E-4794-BD58-80C9DE1E2D33}">
      <dgm:prSet/>
      <dgm:spPr/>
      <dgm:t>
        <a:bodyPr/>
        <a:lstStyle/>
        <a:p>
          <a:endParaRPr lang="en-US"/>
        </a:p>
      </dgm:t>
    </dgm:pt>
    <dgm:pt modelId="{224F8D9E-F50D-4A01-B9D8-40293EBC8B4E}">
      <dgm:prSet phldrT="[Text]"/>
      <dgm:spPr/>
      <dgm:t>
        <a:bodyPr/>
        <a:lstStyle/>
        <a:p>
          <a:r>
            <a:rPr lang="en-US" dirty="0">
              <a:solidFill>
                <a:schemeClr val="tx1"/>
              </a:solidFill>
            </a:rPr>
            <a:t>Further Encryption</a:t>
          </a:r>
        </a:p>
      </dgm:t>
    </dgm:pt>
    <dgm:pt modelId="{110C55C1-F45B-4825-8930-9A4BFD6BE683}" type="parTrans" cxnId="{4034AAC9-ABD5-443A-8BE1-66FF57A86D5A}">
      <dgm:prSet/>
      <dgm:spPr/>
      <dgm:t>
        <a:bodyPr/>
        <a:lstStyle/>
        <a:p>
          <a:endParaRPr lang="en-US"/>
        </a:p>
      </dgm:t>
    </dgm:pt>
    <dgm:pt modelId="{F1345F9C-9D7B-4551-958A-92C51A2D668D}" type="sibTrans" cxnId="{4034AAC9-ABD5-443A-8BE1-66FF57A86D5A}">
      <dgm:prSet/>
      <dgm:spPr/>
      <dgm:t>
        <a:bodyPr/>
        <a:lstStyle/>
        <a:p>
          <a:endParaRPr lang="en-US"/>
        </a:p>
      </dgm:t>
    </dgm:pt>
    <dgm:pt modelId="{9C276ED5-1E03-4E7C-B7DB-CC2048AE1076}">
      <dgm:prSet phldrT="[Text]"/>
      <dgm:spPr/>
      <dgm:t>
        <a:bodyPr/>
        <a:lstStyle/>
        <a:p>
          <a:r>
            <a:rPr lang="en-US" dirty="0">
              <a:solidFill>
                <a:schemeClr val="tx1"/>
              </a:solidFill>
            </a:rPr>
            <a:t>Major IR might be Read-In Only</a:t>
          </a:r>
        </a:p>
      </dgm:t>
    </dgm:pt>
    <dgm:pt modelId="{5E6832E7-7B9A-415A-8B31-275B12151031}" type="parTrans" cxnId="{AABFF421-BFB8-474A-A8FF-CCEC096B5B7B}">
      <dgm:prSet/>
      <dgm:spPr/>
      <dgm:t>
        <a:bodyPr/>
        <a:lstStyle/>
        <a:p>
          <a:endParaRPr lang="en-US"/>
        </a:p>
      </dgm:t>
    </dgm:pt>
    <dgm:pt modelId="{28D46311-62F2-49D5-BF53-7B1197566746}" type="sibTrans" cxnId="{AABFF421-BFB8-474A-A8FF-CCEC096B5B7B}">
      <dgm:prSet/>
      <dgm:spPr/>
      <dgm:t>
        <a:bodyPr/>
        <a:lstStyle/>
        <a:p>
          <a:endParaRPr lang="en-US"/>
        </a:p>
      </dgm:t>
    </dgm:pt>
    <dgm:pt modelId="{C7052D33-A166-4BAB-BEC8-E81BC4912033}">
      <dgm:prSet phldrT="[Text]"/>
      <dgm:spPr/>
      <dgm:t>
        <a:bodyPr/>
        <a:lstStyle/>
        <a:p>
          <a:r>
            <a:rPr lang="en-US" dirty="0">
              <a:solidFill>
                <a:schemeClr val="tx1"/>
              </a:solidFill>
            </a:rPr>
            <a:t>Stored Docs with Additional Protection</a:t>
          </a:r>
        </a:p>
      </dgm:t>
    </dgm:pt>
    <dgm:pt modelId="{28D89431-2C7B-4E9E-8A86-EED9CFA9F2F5}" type="parTrans" cxnId="{A6ECE3F7-7B26-43E2-BC14-E42BABB79F74}">
      <dgm:prSet/>
      <dgm:spPr/>
      <dgm:t>
        <a:bodyPr/>
        <a:lstStyle/>
        <a:p>
          <a:endParaRPr lang="en-US"/>
        </a:p>
      </dgm:t>
    </dgm:pt>
    <dgm:pt modelId="{71C6AC9B-1707-4C28-88ED-90396C5E911F}" type="sibTrans" cxnId="{A6ECE3F7-7B26-43E2-BC14-E42BABB79F74}">
      <dgm:prSet/>
      <dgm:spPr/>
      <dgm:t>
        <a:bodyPr/>
        <a:lstStyle/>
        <a:p>
          <a:endParaRPr lang="en-US"/>
        </a:p>
      </dgm:t>
    </dgm:pt>
    <dgm:pt modelId="{9DDED6CC-9523-4DC1-8978-0284401C0091}">
      <dgm:prSet phldrT="[Text]"/>
      <dgm:spPr/>
      <dgm:t>
        <a:bodyPr/>
        <a:lstStyle/>
        <a:p>
          <a:r>
            <a:rPr lang="en-US" dirty="0">
              <a:solidFill>
                <a:schemeClr val="tx1"/>
              </a:solidFill>
            </a:rPr>
            <a:t>May be exposed to other colleagues</a:t>
          </a:r>
        </a:p>
      </dgm:t>
    </dgm:pt>
    <dgm:pt modelId="{0555E22D-814D-48B4-8C86-A21E45F2004F}" type="parTrans" cxnId="{7077F74A-A1C9-4684-87FD-826FC9F34188}">
      <dgm:prSet/>
      <dgm:spPr/>
      <dgm:t>
        <a:bodyPr/>
        <a:lstStyle/>
        <a:p>
          <a:endParaRPr lang="en-US"/>
        </a:p>
      </dgm:t>
    </dgm:pt>
    <dgm:pt modelId="{95601321-57D5-4393-81A1-957D8631FB67}" type="sibTrans" cxnId="{7077F74A-A1C9-4684-87FD-826FC9F34188}">
      <dgm:prSet/>
      <dgm:spPr/>
      <dgm:t>
        <a:bodyPr/>
        <a:lstStyle/>
        <a:p>
          <a:endParaRPr lang="en-US"/>
        </a:p>
      </dgm:t>
    </dgm:pt>
    <dgm:pt modelId="{D55F5EA1-3FEA-41F6-B3CB-4CB67FCD78F3}" type="pres">
      <dgm:prSet presAssocID="{C6FDFC5D-E63B-4F62-966E-9FC3C91DC108}" presName="Name0" presStyleCnt="0">
        <dgm:presLayoutVars>
          <dgm:chMax val="7"/>
          <dgm:chPref val="7"/>
          <dgm:dir/>
          <dgm:animLvl val="lvl"/>
        </dgm:presLayoutVars>
      </dgm:prSet>
      <dgm:spPr/>
    </dgm:pt>
    <dgm:pt modelId="{607B5DF4-8658-49B5-98A5-3BA2E54A43B9}" type="pres">
      <dgm:prSet presAssocID="{A2524FF9-50AD-46FF-975C-2DA3D2741047}" presName="parentText_1" presStyleLbl="node1" presStyleIdx="0" presStyleCnt="3">
        <dgm:presLayoutVars>
          <dgm:chMax val="1"/>
          <dgm:chPref val="1"/>
          <dgm:bulletEnabled val="1"/>
        </dgm:presLayoutVars>
      </dgm:prSet>
      <dgm:spPr/>
    </dgm:pt>
    <dgm:pt modelId="{DE53BBFE-B7D2-431F-A993-A1B8072877B2}" type="pres">
      <dgm:prSet presAssocID="{A2524FF9-50AD-46FF-975C-2DA3D2741047}" presName="childText_1" presStyleLbl="node1" presStyleIdx="0" presStyleCnt="3">
        <dgm:presLayoutVars>
          <dgm:chMax val="0"/>
          <dgm:chPref val="0"/>
          <dgm:bulletEnabled val="1"/>
        </dgm:presLayoutVars>
      </dgm:prSet>
      <dgm:spPr/>
    </dgm:pt>
    <dgm:pt modelId="{AF0FC937-A7E5-4B1B-84CC-2AFF8823A215}" type="pres">
      <dgm:prSet presAssocID="{A2524FF9-50AD-46FF-975C-2DA3D2741047}" presName="accentShape_1" presStyleCnt="0"/>
      <dgm:spPr/>
    </dgm:pt>
    <dgm:pt modelId="{2D3C9364-4CDF-417B-BE1B-2831DFE50747}" type="pres">
      <dgm:prSet presAssocID="{A2524FF9-50AD-46FF-975C-2DA3D2741047}" presName="imageRepeatNode" presStyleLbl="node1" presStyleIdx="0" presStyleCnt="3"/>
      <dgm:spPr/>
    </dgm:pt>
    <dgm:pt modelId="{50DCB292-ADD3-4B76-BA52-50EED34BDD8E}" type="pres">
      <dgm:prSet presAssocID="{23BC7FB6-EE8D-4D6B-A1A9-6A9BDDAA4B6E}" presName="parentText_2" presStyleLbl="node1" presStyleIdx="0" presStyleCnt="3">
        <dgm:presLayoutVars>
          <dgm:chMax val="1"/>
          <dgm:chPref val="1"/>
          <dgm:bulletEnabled val="1"/>
        </dgm:presLayoutVars>
      </dgm:prSet>
      <dgm:spPr/>
    </dgm:pt>
    <dgm:pt modelId="{B0C57B2D-0A33-49D1-8FFE-24FEDCCCC5D8}" type="pres">
      <dgm:prSet presAssocID="{23BC7FB6-EE8D-4D6B-A1A9-6A9BDDAA4B6E}" presName="childText_2" presStyleLbl="node2" presStyleIdx="0" presStyleCnt="0">
        <dgm:presLayoutVars>
          <dgm:chMax val="0"/>
          <dgm:chPref val="0"/>
          <dgm:bulletEnabled val="1"/>
        </dgm:presLayoutVars>
      </dgm:prSet>
      <dgm:spPr/>
    </dgm:pt>
    <dgm:pt modelId="{8B55CDE0-70AD-4740-AC8E-61423DB88635}" type="pres">
      <dgm:prSet presAssocID="{23BC7FB6-EE8D-4D6B-A1A9-6A9BDDAA4B6E}" presName="accentShape_2" presStyleCnt="0"/>
      <dgm:spPr/>
    </dgm:pt>
    <dgm:pt modelId="{A6D08951-FEA5-4D8C-A145-68193A9FFFC1}" type="pres">
      <dgm:prSet presAssocID="{23BC7FB6-EE8D-4D6B-A1A9-6A9BDDAA4B6E}" presName="imageRepeatNode" presStyleLbl="node1" presStyleIdx="1" presStyleCnt="3"/>
      <dgm:spPr/>
    </dgm:pt>
    <dgm:pt modelId="{AC29E1BC-319C-4000-9C72-7D01FD9D5743}" type="pres">
      <dgm:prSet presAssocID="{224F8D9E-F50D-4A01-B9D8-40293EBC8B4E}" presName="parentText_3" presStyleLbl="node1" presStyleIdx="1" presStyleCnt="3">
        <dgm:presLayoutVars>
          <dgm:chMax val="1"/>
          <dgm:chPref val="1"/>
          <dgm:bulletEnabled val="1"/>
        </dgm:presLayoutVars>
      </dgm:prSet>
      <dgm:spPr/>
    </dgm:pt>
    <dgm:pt modelId="{92F46423-25AD-444C-A089-077F78932C4A}" type="pres">
      <dgm:prSet presAssocID="{224F8D9E-F50D-4A01-B9D8-40293EBC8B4E}" presName="childText_3" presStyleLbl="node2" presStyleIdx="0" presStyleCnt="0">
        <dgm:presLayoutVars>
          <dgm:chMax val="0"/>
          <dgm:chPref val="0"/>
          <dgm:bulletEnabled val="1"/>
        </dgm:presLayoutVars>
      </dgm:prSet>
      <dgm:spPr/>
    </dgm:pt>
    <dgm:pt modelId="{48A2B0E1-11CE-4E80-8129-D3AD402D4B61}" type="pres">
      <dgm:prSet presAssocID="{224F8D9E-F50D-4A01-B9D8-40293EBC8B4E}" presName="accentShape_3" presStyleCnt="0"/>
      <dgm:spPr/>
    </dgm:pt>
    <dgm:pt modelId="{5147B330-F902-4A61-974D-7C2D86F7F5CC}" type="pres">
      <dgm:prSet presAssocID="{224F8D9E-F50D-4A01-B9D8-40293EBC8B4E}" presName="imageRepeatNode" presStyleLbl="node1" presStyleIdx="2" presStyleCnt="3"/>
      <dgm:spPr/>
    </dgm:pt>
  </dgm:ptLst>
  <dgm:cxnLst>
    <dgm:cxn modelId="{1E47210E-981D-43DA-9694-06B42708A1B8}" type="presOf" srcId="{A2524FF9-50AD-46FF-975C-2DA3D2741047}" destId="{607B5DF4-8658-49B5-98A5-3BA2E54A43B9}" srcOrd="0" destOrd="0" presId="urn:microsoft.com/office/officeart/2009/3/layout/BlockDescendingList"/>
    <dgm:cxn modelId="{136F0610-D62F-4D5D-8D6F-F00C1A26A53F}" type="presOf" srcId="{A2524FF9-50AD-46FF-975C-2DA3D2741047}" destId="{2D3C9364-4CDF-417B-BE1B-2831DFE50747}" srcOrd="1" destOrd="0" presId="urn:microsoft.com/office/officeart/2009/3/layout/BlockDescendingList"/>
    <dgm:cxn modelId="{AD00A811-EF31-4E88-BA62-DEFE45CB890E}" type="presOf" srcId="{224F8D9E-F50D-4A01-B9D8-40293EBC8B4E}" destId="{5147B330-F902-4A61-974D-7C2D86F7F5CC}" srcOrd="1" destOrd="0" presId="urn:microsoft.com/office/officeart/2009/3/layout/BlockDescendingList"/>
    <dgm:cxn modelId="{208A7A14-AB63-4D9B-B78B-047C5C4F2FB3}" srcId="{A2524FF9-50AD-46FF-975C-2DA3D2741047}" destId="{2CA7F895-A2FD-49C8-902E-3A3337F57DE6}" srcOrd="1" destOrd="0" parTransId="{EC6E6AC3-DF2E-4D29-A855-F8A4325E957E}" sibTransId="{687E74A0-5706-45DD-82DE-D18968F372CF}"/>
    <dgm:cxn modelId="{AABFF421-BFB8-474A-A8FF-CCEC096B5B7B}" srcId="{224F8D9E-F50D-4A01-B9D8-40293EBC8B4E}" destId="{9C276ED5-1E03-4E7C-B7DB-CC2048AE1076}" srcOrd="0" destOrd="0" parTransId="{5E6832E7-7B9A-415A-8B31-275B12151031}" sibTransId="{28D46311-62F2-49D5-BF53-7B1197566746}"/>
    <dgm:cxn modelId="{7E23D928-2DDF-4E57-B9BC-D8D42B2ED279}" type="presOf" srcId="{2CA7F895-A2FD-49C8-902E-3A3337F57DE6}" destId="{DE53BBFE-B7D2-431F-A993-A1B8072877B2}" srcOrd="0" destOrd="1" presId="urn:microsoft.com/office/officeart/2009/3/layout/BlockDescendingList"/>
    <dgm:cxn modelId="{557DA330-0203-438D-AEB3-0372201A1848}" type="presOf" srcId="{23BC7FB6-EE8D-4D6B-A1A9-6A9BDDAA4B6E}" destId="{A6D08951-FEA5-4D8C-A145-68193A9FFFC1}" srcOrd="1" destOrd="0" presId="urn:microsoft.com/office/officeart/2009/3/layout/BlockDescendingList"/>
    <dgm:cxn modelId="{7252673F-D078-4B67-BD39-FF42FE515671}" type="presOf" srcId="{1D429CFF-78D1-40C3-90B1-F996A4E030D0}" destId="{B0C57B2D-0A33-49D1-8FFE-24FEDCCCC5D8}" srcOrd="0" destOrd="0" presId="urn:microsoft.com/office/officeart/2009/3/layout/BlockDescendingList"/>
    <dgm:cxn modelId="{B3031949-AB82-4611-8A29-80599AB7335D}" srcId="{C6FDFC5D-E63B-4F62-966E-9FC3C91DC108}" destId="{23BC7FB6-EE8D-4D6B-A1A9-6A9BDDAA4B6E}" srcOrd="1" destOrd="0" parTransId="{DD900D19-2E6F-4A24-965D-14B5B380328F}" sibTransId="{6B3091FA-FAB6-4338-87CD-BF5E762FFFFC}"/>
    <dgm:cxn modelId="{7077F74A-A1C9-4684-87FD-826FC9F34188}" srcId="{A2524FF9-50AD-46FF-975C-2DA3D2741047}" destId="{9DDED6CC-9523-4DC1-8978-0284401C0091}" srcOrd="2" destOrd="0" parTransId="{0555E22D-814D-48B4-8C86-A21E45F2004F}" sibTransId="{95601321-57D5-4393-81A1-957D8631FB67}"/>
    <dgm:cxn modelId="{78FE8470-FB63-4F99-9376-62D7F22FC3B9}" srcId="{A2524FF9-50AD-46FF-975C-2DA3D2741047}" destId="{945F6C37-B7CD-4EF4-81FE-9F9C94E40655}" srcOrd="0" destOrd="0" parTransId="{B8561A9C-73B8-44F4-AC3F-00AC5C3CE636}" sibTransId="{35B453DE-21A3-4F44-9DEA-BD01D648E761}"/>
    <dgm:cxn modelId="{1635DD70-592E-4794-BD58-80C9DE1E2D33}" srcId="{23BC7FB6-EE8D-4D6B-A1A9-6A9BDDAA4B6E}" destId="{31D1E58E-A451-497D-985F-7906919D1349}" srcOrd="1" destOrd="0" parTransId="{7E90162F-B8E1-4D84-9DA0-2B60F95689B4}" sibTransId="{80B819C6-B62D-4A02-949E-22CE2EE60E83}"/>
    <dgm:cxn modelId="{D186B753-A2CE-4627-920B-531AA2F12D41}" type="presOf" srcId="{23BC7FB6-EE8D-4D6B-A1A9-6A9BDDAA4B6E}" destId="{50DCB292-ADD3-4B76-BA52-50EED34BDD8E}" srcOrd="0" destOrd="0" presId="urn:microsoft.com/office/officeart/2009/3/layout/BlockDescendingList"/>
    <dgm:cxn modelId="{6172F573-B2C2-4779-95F1-8A884D334BF6}" type="presOf" srcId="{C7052D33-A166-4BAB-BEC8-E81BC4912033}" destId="{92F46423-25AD-444C-A089-077F78932C4A}" srcOrd="0" destOrd="1" presId="urn:microsoft.com/office/officeart/2009/3/layout/BlockDescendingList"/>
    <dgm:cxn modelId="{2EA83978-B9EB-434B-8A83-5EB8C81B898C}" type="presOf" srcId="{C6FDFC5D-E63B-4F62-966E-9FC3C91DC108}" destId="{D55F5EA1-3FEA-41F6-B3CB-4CB67FCD78F3}" srcOrd="0" destOrd="0" presId="urn:microsoft.com/office/officeart/2009/3/layout/BlockDescendingList"/>
    <dgm:cxn modelId="{9F6FDC7C-1068-47CC-B26B-28B9D34C5D2E}" srcId="{23BC7FB6-EE8D-4D6B-A1A9-6A9BDDAA4B6E}" destId="{1D429CFF-78D1-40C3-90B1-F996A4E030D0}" srcOrd="0" destOrd="0" parTransId="{111D1485-7C1C-4AF4-B01C-9B6F87A3530F}" sibTransId="{166B02E8-9E94-489A-8107-B07820776E0A}"/>
    <dgm:cxn modelId="{E35C75BB-8380-407B-9D5F-840726FB02CD}" type="presOf" srcId="{945F6C37-B7CD-4EF4-81FE-9F9C94E40655}" destId="{DE53BBFE-B7D2-431F-A993-A1B8072877B2}" srcOrd="0" destOrd="0" presId="urn:microsoft.com/office/officeart/2009/3/layout/BlockDescendingList"/>
    <dgm:cxn modelId="{2C1056C5-7598-4ABF-9028-398CE727A7AA}" type="presOf" srcId="{9DDED6CC-9523-4DC1-8978-0284401C0091}" destId="{DE53BBFE-B7D2-431F-A993-A1B8072877B2}" srcOrd="0" destOrd="2" presId="urn:microsoft.com/office/officeart/2009/3/layout/BlockDescendingList"/>
    <dgm:cxn modelId="{D2C413C7-2CC4-4DC3-8554-28FB09F487B1}" type="presOf" srcId="{9C276ED5-1E03-4E7C-B7DB-CC2048AE1076}" destId="{92F46423-25AD-444C-A089-077F78932C4A}" srcOrd="0" destOrd="0" presId="urn:microsoft.com/office/officeart/2009/3/layout/BlockDescendingList"/>
    <dgm:cxn modelId="{4034AAC9-ABD5-443A-8BE1-66FF57A86D5A}" srcId="{C6FDFC5D-E63B-4F62-966E-9FC3C91DC108}" destId="{224F8D9E-F50D-4A01-B9D8-40293EBC8B4E}" srcOrd="2" destOrd="0" parTransId="{110C55C1-F45B-4825-8930-9A4BFD6BE683}" sibTransId="{F1345F9C-9D7B-4551-958A-92C51A2D668D}"/>
    <dgm:cxn modelId="{8FDEF2CE-6F62-47C9-83A3-F6656BB210E6}" type="presOf" srcId="{31D1E58E-A451-497D-985F-7906919D1349}" destId="{B0C57B2D-0A33-49D1-8FFE-24FEDCCCC5D8}" srcOrd="0" destOrd="1" presId="urn:microsoft.com/office/officeart/2009/3/layout/BlockDescendingList"/>
    <dgm:cxn modelId="{902C19E8-1521-4F96-9867-8BFAF384F4A6}" srcId="{C6FDFC5D-E63B-4F62-966E-9FC3C91DC108}" destId="{A2524FF9-50AD-46FF-975C-2DA3D2741047}" srcOrd="0" destOrd="0" parTransId="{6CE23121-0B9A-435D-AA5F-2CEBC1E279E4}" sibTransId="{B97CD326-5BF2-4852-9C75-62A4A1214C63}"/>
    <dgm:cxn modelId="{09854BF4-11C5-43DC-8200-4FA4FEA486EB}" type="presOf" srcId="{224F8D9E-F50D-4A01-B9D8-40293EBC8B4E}" destId="{AC29E1BC-319C-4000-9C72-7D01FD9D5743}" srcOrd="0" destOrd="0" presId="urn:microsoft.com/office/officeart/2009/3/layout/BlockDescendingList"/>
    <dgm:cxn modelId="{A6ECE3F7-7B26-43E2-BC14-E42BABB79F74}" srcId="{224F8D9E-F50D-4A01-B9D8-40293EBC8B4E}" destId="{C7052D33-A166-4BAB-BEC8-E81BC4912033}" srcOrd="1" destOrd="0" parTransId="{28D89431-2C7B-4E9E-8A86-EED9CFA9F2F5}" sibTransId="{71C6AC9B-1707-4C28-88ED-90396C5E911F}"/>
    <dgm:cxn modelId="{71F050CB-05BF-4F50-B2AD-4BD270495AD4}" type="presParOf" srcId="{D55F5EA1-3FEA-41F6-B3CB-4CB67FCD78F3}" destId="{607B5DF4-8658-49B5-98A5-3BA2E54A43B9}" srcOrd="0" destOrd="0" presId="urn:microsoft.com/office/officeart/2009/3/layout/BlockDescendingList"/>
    <dgm:cxn modelId="{E46C2108-08E4-4558-A36C-A2505FC90943}" type="presParOf" srcId="{D55F5EA1-3FEA-41F6-B3CB-4CB67FCD78F3}" destId="{DE53BBFE-B7D2-431F-A993-A1B8072877B2}" srcOrd="1" destOrd="0" presId="urn:microsoft.com/office/officeart/2009/3/layout/BlockDescendingList"/>
    <dgm:cxn modelId="{110E614C-5A99-456D-9E55-4F6A21ACC36F}" type="presParOf" srcId="{D55F5EA1-3FEA-41F6-B3CB-4CB67FCD78F3}" destId="{AF0FC937-A7E5-4B1B-84CC-2AFF8823A215}" srcOrd="2" destOrd="0" presId="urn:microsoft.com/office/officeart/2009/3/layout/BlockDescendingList"/>
    <dgm:cxn modelId="{300C6E63-F774-424A-BCAD-C3AC7FDD1BA6}" type="presParOf" srcId="{AF0FC937-A7E5-4B1B-84CC-2AFF8823A215}" destId="{2D3C9364-4CDF-417B-BE1B-2831DFE50747}" srcOrd="0" destOrd="0" presId="urn:microsoft.com/office/officeart/2009/3/layout/BlockDescendingList"/>
    <dgm:cxn modelId="{69C9CA48-9D8B-4A42-9F5A-4F4A18085723}" type="presParOf" srcId="{D55F5EA1-3FEA-41F6-B3CB-4CB67FCD78F3}" destId="{50DCB292-ADD3-4B76-BA52-50EED34BDD8E}" srcOrd="3" destOrd="0" presId="urn:microsoft.com/office/officeart/2009/3/layout/BlockDescendingList"/>
    <dgm:cxn modelId="{5A73A408-89B7-4257-B930-D6193617F13D}" type="presParOf" srcId="{D55F5EA1-3FEA-41F6-B3CB-4CB67FCD78F3}" destId="{B0C57B2D-0A33-49D1-8FFE-24FEDCCCC5D8}" srcOrd="4" destOrd="0" presId="urn:microsoft.com/office/officeart/2009/3/layout/BlockDescendingList"/>
    <dgm:cxn modelId="{B2F1A1AA-36A2-49F8-BD1F-6BE370348867}" type="presParOf" srcId="{D55F5EA1-3FEA-41F6-B3CB-4CB67FCD78F3}" destId="{8B55CDE0-70AD-4740-AC8E-61423DB88635}" srcOrd="5" destOrd="0" presId="urn:microsoft.com/office/officeart/2009/3/layout/BlockDescendingList"/>
    <dgm:cxn modelId="{0A9E1266-7099-4AC4-95E4-BE763E85F806}" type="presParOf" srcId="{8B55CDE0-70AD-4740-AC8E-61423DB88635}" destId="{A6D08951-FEA5-4D8C-A145-68193A9FFFC1}" srcOrd="0" destOrd="0" presId="urn:microsoft.com/office/officeart/2009/3/layout/BlockDescendingList"/>
    <dgm:cxn modelId="{04CFFF5D-5118-454C-A8E1-E61BB83A2C1E}" type="presParOf" srcId="{D55F5EA1-3FEA-41F6-B3CB-4CB67FCD78F3}" destId="{AC29E1BC-319C-4000-9C72-7D01FD9D5743}" srcOrd="6" destOrd="0" presId="urn:microsoft.com/office/officeart/2009/3/layout/BlockDescendingList"/>
    <dgm:cxn modelId="{4204CEDE-14C4-4991-8303-A122A29658EC}" type="presParOf" srcId="{D55F5EA1-3FEA-41F6-B3CB-4CB67FCD78F3}" destId="{92F46423-25AD-444C-A089-077F78932C4A}" srcOrd="7" destOrd="0" presId="urn:microsoft.com/office/officeart/2009/3/layout/BlockDescendingList"/>
    <dgm:cxn modelId="{A1BA2254-035A-4283-95BD-D40AFA8916B2}" type="presParOf" srcId="{D55F5EA1-3FEA-41F6-B3CB-4CB67FCD78F3}" destId="{48A2B0E1-11CE-4E80-8129-D3AD402D4B61}" srcOrd="8" destOrd="0" presId="urn:microsoft.com/office/officeart/2009/3/layout/BlockDescendingList"/>
    <dgm:cxn modelId="{313B73A1-FE43-4860-93D7-127F4CFAB842}" type="presParOf" srcId="{48A2B0E1-11CE-4E80-8129-D3AD402D4B61}" destId="{5147B330-F902-4A61-974D-7C2D86F7F5CC}" srcOrd="0" destOrd="0" presId="urn:microsoft.com/office/officeart/2009/3/layout/BlockDescending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92CC69-11A7-4466-A7DD-2B3D0E9DCD6C}"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71BA3535-81A2-42B1-9F86-A3F06A76BD39}">
      <dgm:prSet phldrT="[Text]"/>
      <dgm:spPr/>
      <dgm:t>
        <a:bodyPr/>
        <a:lstStyle/>
        <a:p>
          <a:r>
            <a:rPr lang="en-US" dirty="0">
              <a:solidFill>
                <a:schemeClr val="tx1"/>
              </a:solidFill>
            </a:rPr>
            <a:t>Cloud IR</a:t>
          </a:r>
        </a:p>
      </dgm:t>
    </dgm:pt>
    <dgm:pt modelId="{E33BCB99-0004-4B3C-AF9B-2702CB367892}" type="parTrans" cxnId="{2E7343F3-91AF-4379-BC86-624627109F64}">
      <dgm:prSet/>
      <dgm:spPr/>
      <dgm:t>
        <a:bodyPr/>
        <a:lstStyle/>
        <a:p>
          <a:endParaRPr lang="en-US"/>
        </a:p>
      </dgm:t>
    </dgm:pt>
    <dgm:pt modelId="{B423EA2A-BAB4-4130-82E5-F3C78F364908}" type="sibTrans" cxnId="{2E7343F3-91AF-4379-BC86-624627109F64}">
      <dgm:prSet/>
      <dgm:spPr/>
      <dgm:t>
        <a:bodyPr/>
        <a:lstStyle/>
        <a:p>
          <a:endParaRPr lang="en-US"/>
        </a:p>
      </dgm:t>
    </dgm:pt>
    <dgm:pt modelId="{5116D46F-3BC0-45CE-AE7B-2FC5C57E65C2}">
      <dgm:prSet phldrT="[Text]"/>
      <dgm:spPr/>
      <dgm:t>
        <a:bodyPr/>
        <a:lstStyle/>
        <a:p>
          <a:r>
            <a:rPr lang="en-US" dirty="0">
              <a:solidFill>
                <a:schemeClr val="tx1"/>
              </a:solidFill>
            </a:rPr>
            <a:t>Phishing / Business Email Compromise</a:t>
          </a:r>
        </a:p>
      </dgm:t>
    </dgm:pt>
    <dgm:pt modelId="{A1E7D255-B4B0-4118-BA92-E4C18FABEF9C}" type="parTrans" cxnId="{EDF31E38-3FC2-4104-A26E-D52865567276}">
      <dgm:prSet/>
      <dgm:spPr/>
      <dgm:t>
        <a:bodyPr/>
        <a:lstStyle/>
        <a:p>
          <a:endParaRPr lang="en-US"/>
        </a:p>
      </dgm:t>
    </dgm:pt>
    <dgm:pt modelId="{44DA4CEA-5269-463B-9C0D-C8B72471CA1C}" type="sibTrans" cxnId="{EDF31E38-3FC2-4104-A26E-D52865567276}">
      <dgm:prSet/>
      <dgm:spPr/>
      <dgm:t>
        <a:bodyPr/>
        <a:lstStyle/>
        <a:p>
          <a:endParaRPr lang="en-US"/>
        </a:p>
      </dgm:t>
    </dgm:pt>
    <dgm:pt modelId="{63ABAECC-41A6-443F-ADC6-17E23CE0F547}">
      <dgm:prSet phldrT="[Text]"/>
      <dgm:spPr/>
      <dgm:t>
        <a:bodyPr/>
        <a:lstStyle/>
        <a:p>
          <a:r>
            <a:rPr lang="en-US" dirty="0">
              <a:solidFill>
                <a:schemeClr val="tx1"/>
              </a:solidFill>
            </a:rPr>
            <a:t>Ransomware</a:t>
          </a:r>
        </a:p>
      </dgm:t>
    </dgm:pt>
    <dgm:pt modelId="{A64CE27A-5350-4994-BBDD-0BC0B9343885}" type="parTrans" cxnId="{8602CC6A-80B1-4684-A749-06B60246F36C}">
      <dgm:prSet/>
      <dgm:spPr/>
      <dgm:t>
        <a:bodyPr/>
        <a:lstStyle/>
        <a:p>
          <a:endParaRPr lang="en-US"/>
        </a:p>
      </dgm:t>
    </dgm:pt>
    <dgm:pt modelId="{F7F30768-BF5F-47F4-B78C-4C0CDA44C951}" type="sibTrans" cxnId="{8602CC6A-80B1-4684-A749-06B60246F36C}">
      <dgm:prSet/>
      <dgm:spPr/>
      <dgm:t>
        <a:bodyPr/>
        <a:lstStyle/>
        <a:p>
          <a:endParaRPr lang="en-US"/>
        </a:p>
      </dgm:t>
    </dgm:pt>
    <dgm:pt modelId="{C6D3E8CA-427A-48C3-828F-CDE99E90588A}">
      <dgm:prSet phldrT="[Text]"/>
      <dgm:spPr/>
      <dgm:t>
        <a:bodyPr/>
        <a:lstStyle/>
        <a:p>
          <a:r>
            <a:rPr lang="en-US" dirty="0">
              <a:solidFill>
                <a:schemeClr val="tx1"/>
              </a:solidFill>
            </a:rPr>
            <a:t>Threat Intelligence / Major Vulnerability Lifecycle</a:t>
          </a:r>
        </a:p>
      </dgm:t>
    </dgm:pt>
    <dgm:pt modelId="{3F5DD840-CAA3-464D-8D49-7BB6092C91DC}" type="parTrans" cxnId="{00235BDE-EC51-4BF2-BBA3-CE4B68907A9B}">
      <dgm:prSet/>
      <dgm:spPr/>
      <dgm:t>
        <a:bodyPr/>
        <a:lstStyle/>
        <a:p>
          <a:endParaRPr lang="en-US"/>
        </a:p>
      </dgm:t>
    </dgm:pt>
    <dgm:pt modelId="{1208D47C-939A-4390-9661-8FCEDB7F9E80}" type="sibTrans" cxnId="{00235BDE-EC51-4BF2-BBA3-CE4B68907A9B}">
      <dgm:prSet/>
      <dgm:spPr/>
      <dgm:t>
        <a:bodyPr/>
        <a:lstStyle/>
        <a:p>
          <a:endParaRPr lang="en-US"/>
        </a:p>
      </dgm:t>
    </dgm:pt>
    <dgm:pt modelId="{AA831CBE-8609-4138-BF8B-9F65A0C3BAD0}">
      <dgm:prSet phldrT="[Text]"/>
      <dgm:spPr/>
      <dgm:t>
        <a:bodyPr/>
        <a:lstStyle/>
        <a:p>
          <a:r>
            <a:rPr lang="en-US" dirty="0">
              <a:solidFill>
                <a:schemeClr val="tx1"/>
              </a:solidFill>
            </a:rPr>
            <a:t>SaaS Breaches</a:t>
          </a:r>
        </a:p>
      </dgm:t>
    </dgm:pt>
    <dgm:pt modelId="{1384899A-1AFE-4309-934C-0A59BA55F57D}" type="parTrans" cxnId="{2C376196-FFD5-45C9-9A09-0480DE59D176}">
      <dgm:prSet/>
      <dgm:spPr/>
      <dgm:t>
        <a:bodyPr/>
        <a:lstStyle/>
        <a:p>
          <a:endParaRPr lang="en-US"/>
        </a:p>
      </dgm:t>
    </dgm:pt>
    <dgm:pt modelId="{38AC09D6-B99C-4B9F-AAFD-57D338A4E24E}" type="sibTrans" cxnId="{2C376196-FFD5-45C9-9A09-0480DE59D176}">
      <dgm:prSet/>
      <dgm:spPr/>
      <dgm:t>
        <a:bodyPr/>
        <a:lstStyle/>
        <a:p>
          <a:endParaRPr lang="en-US"/>
        </a:p>
      </dgm:t>
    </dgm:pt>
    <dgm:pt modelId="{7BDB97AD-7D2E-4432-898F-736D3E635BAF}">
      <dgm:prSet/>
      <dgm:spPr/>
      <dgm:t>
        <a:bodyPr/>
        <a:lstStyle/>
        <a:p>
          <a:r>
            <a:rPr lang="en-US" dirty="0">
              <a:solidFill>
                <a:schemeClr val="tx1"/>
              </a:solidFill>
            </a:rPr>
            <a:t>Data Exposures</a:t>
          </a:r>
        </a:p>
      </dgm:t>
    </dgm:pt>
    <dgm:pt modelId="{A21B16E1-AD9E-43C2-BBBB-A619E5DA47EB}" type="parTrans" cxnId="{D617DD9D-8580-457C-9F15-560E07C626E4}">
      <dgm:prSet/>
      <dgm:spPr/>
      <dgm:t>
        <a:bodyPr/>
        <a:lstStyle/>
        <a:p>
          <a:endParaRPr lang="en-US"/>
        </a:p>
      </dgm:t>
    </dgm:pt>
    <dgm:pt modelId="{F8BBDBF3-B5E7-490B-988F-69E64A3BB93B}" type="sibTrans" cxnId="{D617DD9D-8580-457C-9F15-560E07C626E4}">
      <dgm:prSet/>
      <dgm:spPr/>
      <dgm:t>
        <a:bodyPr/>
        <a:lstStyle/>
        <a:p>
          <a:endParaRPr lang="en-US"/>
        </a:p>
      </dgm:t>
    </dgm:pt>
    <dgm:pt modelId="{C7CBF87A-0BEE-4B0C-BBF1-F2D0D0370842}">
      <dgm:prSet/>
      <dgm:spPr/>
      <dgm:t>
        <a:bodyPr/>
        <a:lstStyle/>
        <a:p>
          <a:r>
            <a:rPr lang="en-US" dirty="0">
              <a:solidFill>
                <a:schemeClr val="tx1"/>
              </a:solidFill>
            </a:rPr>
            <a:t>Containers</a:t>
          </a:r>
        </a:p>
      </dgm:t>
    </dgm:pt>
    <dgm:pt modelId="{788577EE-C35D-455A-A5C7-C0A51ED465C7}" type="parTrans" cxnId="{A8641A15-0E8C-4C9D-8E47-1C49342D4F46}">
      <dgm:prSet/>
      <dgm:spPr/>
      <dgm:t>
        <a:bodyPr/>
        <a:lstStyle/>
        <a:p>
          <a:endParaRPr lang="en-US"/>
        </a:p>
      </dgm:t>
    </dgm:pt>
    <dgm:pt modelId="{89A4E9FA-2DD9-48FF-989B-EB8B2C2B4B65}" type="sibTrans" cxnId="{A8641A15-0E8C-4C9D-8E47-1C49342D4F46}">
      <dgm:prSet/>
      <dgm:spPr/>
      <dgm:t>
        <a:bodyPr/>
        <a:lstStyle/>
        <a:p>
          <a:endParaRPr lang="en-US"/>
        </a:p>
      </dgm:t>
    </dgm:pt>
    <dgm:pt modelId="{137F1AED-3696-45FD-8E56-8345709D7DE4}">
      <dgm:prSet/>
      <dgm:spPr/>
      <dgm:t>
        <a:bodyPr/>
        <a:lstStyle/>
        <a:p>
          <a:r>
            <a:rPr lang="en-US" dirty="0">
              <a:solidFill>
                <a:schemeClr val="tx1"/>
              </a:solidFill>
            </a:rPr>
            <a:t>DDOS</a:t>
          </a:r>
        </a:p>
      </dgm:t>
    </dgm:pt>
    <dgm:pt modelId="{1B3A2946-CAC9-4B67-89DE-65BA31B29EE0}" type="parTrans" cxnId="{8D4A03B6-7131-41DB-B8FC-21ABB7B9F4E0}">
      <dgm:prSet/>
      <dgm:spPr/>
      <dgm:t>
        <a:bodyPr/>
        <a:lstStyle/>
        <a:p>
          <a:endParaRPr lang="en-US"/>
        </a:p>
      </dgm:t>
    </dgm:pt>
    <dgm:pt modelId="{7EF87A4C-33CC-45E8-A627-DFB7E83FDD88}" type="sibTrans" cxnId="{8D4A03B6-7131-41DB-B8FC-21ABB7B9F4E0}">
      <dgm:prSet/>
      <dgm:spPr/>
      <dgm:t>
        <a:bodyPr/>
        <a:lstStyle/>
        <a:p>
          <a:endParaRPr lang="en-US"/>
        </a:p>
      </dgm:t>
    </dgm:pt>
    <dgm:pt modelId="{DB2E9D72-D19F-4C0D-999A-104A88761148}">
      <dgm:prSet/>
      <dgm:spPr/>
      <dgm:t>
        <a:bodyPr/>
        <a:lstStyle/>
        <a:p>
          <a:r>
            <a:rPr lang="en-US" dirty="0">
              <a:solidFill>
                <a:schemeClr val="tx1"/>
              </a:solidFill>
            </a:rPr>
            <a:t>Vendor Breaches</a:t>
          </a:r>
        </a:p>
      </dgm:t>
    </dgm:pt>
    <dgm:pt modelId="{2BB0F420-148A-4F5A-8CE7-726124965FD5}" type="parTrans" cxnId="{67038F3E-0032-4CFB-9AC0-DD3701E47966}">
      <dgm:prSet/>
      <dgm:spPr/>
      <dgm:t>
        <a:bodyPr/>
        <a:lstStyle/>
        <a:p>
          <a:endParaRPr lang="en-US"/>
        </a:p>
      </dgm:t>
    </dgm:pt>
    <dgm:pt modelId="{ACA7CCC2-E5F7-4F71-95C3-20F8E6DB84A7}" type="sibTrans" cxnId="{67038F3E-0032-4CFB-9AC0-DD3701E47966}">
      <dgm:prSet/>
      <dgm:spPr/>
      <dgm:t>
        <a:bodyPr/>
        <a:lstStyle/>
        <a:p>
          <a:endParaRPr lang="en-US"/>
        </a:p>
      </dgm:t>
    </dgm:pt>
    <dgm:pt modelId="{6B86017B-E009-4A64-9A03-F1038C28F296}" type="pres">
      <dgm:prSet presAssocID="{A392CC69-11A7-4466-A7DD-2B3D0E9DCD6C}" presName="diagram" presStyleCnt="0">
        <dgm:presLayoutVars>
          <dgm:dir/>
          <dgm:resizeHandles val="exact"/>
        </dgm:presLayoutVars>
      </dgm:prSet>
      <dgm:spPr/>
    </dgm:pt>
    <dgm:pt modelId="{5189AA7D-DDA8-4E60-AB27-ED208107B77C}" type="pres">
      <dgm:prSet presAssocID="{71BA3535-81A2-42B1-9F86-A3F06A76BD39}" presName="node" presStyleLbl="node1" presStyleIdx="0" presStyleCnt="9">
        <dgm:presLayoutVars>
          <dgm:bulletEnabled val="1"/>
        </dgm:presLayoutVars>
      </dgm:prSet>
      <dgm:spPr/>
    </dgm:pt>
    <dgm:pt modelId="{3D6732CD-6BA1-4E02-A622-1F2D6D83CC65}" type="pres">
      <dgm:prSet presAssocID="{B423EA2A-BAB4-4130-82E5-F3C78F364908}" presName="sibTrans" presStyleCnt="0"/>
      <dgm:spPr/>
    </dgm:pt>
    <dgm:pt modelId="{07F192A0-0855-44DC-B8A4-591B23AF4ED2}" type="pres">
      <dgm:prSet presAssocID="{5116D46F-3BC0-45CE-AE7B-2FC5C57E65C2}" presName="node" presStyleLbl="node1" presStyleIdx="1" presStyleCnt="9">
        <dgm:presLayoutVars>
          <dgm:bulletEnabled val="1"/>
        </dgm:presLayoutVars>
      </dgm:prSet>
      <dgm:spPr/>
    </dgm:pt>
    <dgm:pt modelId="{C0C45F42-1F4D-4BC2-BE26-A7D46A4910FA}" type="pres">
      <dgm:prSet presAssocID="{44DA4CEA-5269-463B-9C0D-C8B72471CA1C}" presName="sibTrans" presStyleCnt="0"/>
      <dgm:spPr/>
    </dgm:pt>
    <dgm:pt modelId="{84EB0839-09EF-45DD-9815-729A8CF745D9}" type="pres">
      <dgm:prSet presAssocID="{63ABAECC-41A6-443F-ADC6-17E23CE0F547}" presName="node" presStyleLbl="node1" presStyleIdx="2" presStyleCnt="9">
        <dgm:presLayoutVars>
          <dgm:bulletEnabled val="1"/>
        </dgm:presLayoutVars>
      </dgm:prSet>
      <dgm:spPr/>
    </dgm:pt>
    <dgm:pt modelId="{A13C4D4D-0377-48A5-A46F-EC827F32ABA9}" type="pres">
      <dgm:prSet presAssocID="{F7F30768-BF5F-47F4-B78C-4C0CDA44C951}" presName="sibTrans" presStyleCnt="0"/>
      <dgm:spPr/>
    </dgm:pt>
    <dgm:pt modelId="{42982CC7-F956-41A2-BA24-150A5D677139}" type="pres">
      <dgm:prSet presAssocID="{C6D3E8CA-427A-48C3-828F-CDE99E90588A}" presName="node" presStyleLbl="node1" presStyleIdx="3" presStyleCnt="9">
        <dgm:presLayoutVars>
          <dgm:bulletEnabled val="1"/>
        </dgm:presLayoutVars>
      </dgm:prSet>
      <dgm:spPr/>
    </dgm:pt>
    <dgm:pt modelId="{BE7165E2-4F3B-4CB4-BB20-21768580A275}" type="pres">
      <dgm:prSet presAssocID="{1208D47C-939A-4390-9661-8FCEDB7F9E80}" presName="sibTrans" presStyleCnt="0"/>
      <dgm:spPr/>
    </dgm:pt>
    <dgm:pt modelId="{CC3E58C1-58AE-4EFF-BBFD-0D8DCA5FD545}" type="pres">
      <dgm:prSet presAssocID="{AA831CBE-8609-4138-BF8B-9F65A0C3BAD0}" presName="node" presStyleLbl="node1" presStyleIdx="4" presStyleCnt="9">
        <dgm:presLayoutVars>
          <dgm:bulletEnabled val="1"/>
        </dgm:presLayoutVars>
      </dgm:prSet>
      <dgm:spPr/>
    </dgm:pt>
    <dgm:pt modelId="{AF06C479-1181-45BB-AA1E-80F8835CD4DE}" type="pres">
      <dgm:prSet presAssocID="{38AC09D6-B99C-4B9F-AAFD-57D338A4E24E}" presName="sibTrans" presStyleCnt="0"/>
      <dgm:spPr/>
    </dgm:pt>
    <dgm:pt modelId="{9F377A11-CD0A-4952-B0E8-6E55F13B7337}" type="pres">
      <dgm:prSet presAssocID="{7BDB97AD-7D2E-4432-898F-736D3E635BAF}" presName="node" presStyleLbl="node1" presStyleIdx="5" presStyleCnt="9">
        <dgm:presLayoutVars>
          <dgm:bulletEnabled val="1"/>
        </dgm:presLayoutVars>
      </dgm:prSet>
      <dgm:spPr/>
    </dgm:pt>
    <dgm:pt modelId="{7B41CC6E-59BF-4111-AD3B-5C4BFE31F6E2}" type="pres">
      <dgm:prSet presAssocID="{F8BBDBF3-B5E7-490B-988F-69E64A3BB93B}" presName="sibTrans" presStyleCnt="0"/>
      <dgm:spPr/>
    </dgm:pt>
    <dgm:pt modelId="{E6A2D9FD-0A49-477C-981B-BA765513D3ED}" type="pres">
      <dgm:prSet presAssocID="{C7CBF87A-0BEE-4B0C-BBF1-F2D0D0370842}" presName="node" presStyleLbl="node1" presStyleIdx="6" presStyleCnt="9">
        <dgm:presLayoutVars>
          <dgm:bulletEnabled val="1"/>
        </dgm:presLayoutVars>
      </dgm:prSet>
      <dgm:spPr/>
    </dgm:pt>
    <dgm:pt modelId="{B6F1E2D0-8522-469F-B880-D97EC6A91042}" type="pres">
      <dgm:prSet presAssocID="{89A4E9FA-2DD9-48FF-989B-EB8B2C2B4B65}" presName="sibTrans" presStyleCnt="0"/>
      <dgm:spPr/>
    </dgm:pt>
    <dgm:pt modelId="{ABAD6DA9-4E2B-4975-A733-D88942D3DA38}" type="pres">
      <dgm:prSet presAssocID="{137F1AED-3696-45FD-8E56-8345709D7DE4}" presName="node" presStyleLbl="node1" presStyleIdx="7" presStyleCnt="9">
        <dgm:presLayoutVars>
          <dgm:bulletEnabled val="1"/>
        </dgm:presLayoutVars>
      </dgm:prSet>
      <dgm:spPr/>
    </dgm:pt>
    <dgm:pt modelId="{FDB4E0DD-358A-4C8C-9E89-77664327B1FC}" type="pres">
      <dgm:prSet presAssocID="{7EF87A4C-33CC-45E8-A627-DFB7E83FDD88}" presName="sibTrans" presStyleCnt="0"/>
      <dgm:spPr/>
    </dgm:pt>
    <dgm:pt modelId="{749AA00F-133C-44E9-8D72-3C979EDEA0F9}" type="pres">
      <dgm:prSet presAssocID="{DB2E9D72-D19F-4C0D-999A-104A88761148}" presName="node" presStyleLbl="node1" presStyleIdx="8" presStyleCnt="9">
        <dgm:presLayoutVars>
          <dgm:bulletEnabled val="1"/>
        </dgm:presLayoutVars>
      </dgm:prSet>
      <dgm:spPr/>
    </dgm:pt>
  </dgm:ptLst>
  <dgm:cxnLst>
    <dgm:cxn modelId="{7AB9830E-A7EE-44F4-BB66-418C762218F1}" type="presOf" srcId="{DB2E9D72-D19F-4C0D-999A-104A88761148}" destId="{749AA00F-133C-44E9-8D72-3C979EDEA0F9}" srcOrd="0" destOrd="0" presId="urn:microsoft.com/office/officeart/2005/8/layout/default"/>
    <dgm:cxn modelId="{A8641A15-0E8C-4C9D-8E47-1C49342D4F46}" srcId="{A392CC69-11A7-4466-A7DD-2B3D0E9DCD6C}" destId="{C7CBF87A-0BEE-4B0C-BBF1-F2D0D0370842}" srcOrd="6" destOrd="0" parTransId="{788577EE-C35D-455A-A5C7-C0A51ED465C7}" sibTransId="{89A4E9FA-2DD9-48FF-989B-EB8B2C2B4B65}"/>
    <dgm:cxn modelId="{82762816-CD2E-4759-937B-50D9ED667C5B}" type="presOf" srcId="{63ABAECC-41A6-443F-ADC6-17E23CE0F547}" destId="{84EB0839-09EF-45DD-9815-729A8CF745D9}" srcOrd="0" destOrd="0" presId="urn:microsoft.com/office/officeart/2005/8/layout/default"/>
    <dgm:cxn modelId="{EAC5F417-DEC1-403D-A64D-9E321B52823D}" type="presOf" srcId="{AA831CBE-8609-4138-BF8B-9F65A0C3BAD0}" destId="{CC3E58C1-58AE-4EFF-BBFD-0D8DCA5FD545}" srcOrd="0" destOrd="0" presId="urn:microsoft.com/office/officeart/2005/8/layout/default"/>
    <dgm:cxn modelId="{CD07451F-41A5-4659-93DB-E7EC2DB05113}" type="presOf" srcId="{C7CBF87A-0BEE-4B0C-BBF1-F2D0D0370842}" destId="{E6A2D9FD-0A49-477C-981B-BA765513D3ED}" srcOrd="0" destOrd="0" presId="urn:microsoft.com/office/officeart/2005/8/layout/default"/>
    <dgm:cxn modelId="{EDF31E38-3FC2-4104-A26E-D52865567276}" srcId="{A392CC69-11A7-4466-A7DD-2B3D0E9DCD6C}" destId="{5116D46F-3BC0-45CE-AE7B-2FC5C57E65C2}" srcOrd="1" destOrd="0" parTransId="{A1E7D255-B4B0-4118-BA92-E4C18FABEF9C}" sibTransId="{44DA4CEA-5269-463B-9C0D-C8B72471CA1C}"/>
    <dgm:cxn modelId="{62905F39-1AC0-4720-A4D3-29441E55BFD5}" type="presOf" srcId="{7BDB97AD-7D2E-4432-898F-736D3E635BAF}" destId="{9F377A11-CD0A-4952-B0E8-6E55F13B7337}" srcOrd="0" destOrd="0" presId="urn:microsoft.com/office/officeart/2005/8/layout/default"/>
    <dgm:cxn modelId="{67038F3E-0032-4CFB-9AC0-DD3701E47966}" srcId="{A392CC69-11A7-4466-A7DD-2B3D0E9DCD6C}" destId="{DB2E9D72-D19F-4C0D-999A-104A88761148}" srcOrd="8" destOrd="0" parTransId="{2BB0F420-148A-4F5A-8CE7-726124965FD5}" sibTransId="{ACA7CCC2-E5F7-4F71-95C3-20F8E6DB84A7}"/>
    <dgm:cxn modelId="{8602CC6A-80B1-4684-A749-06B60246F36C}" srcId="{A392CC69-11A7-4466-A7DD-2B3D0E9DCD6C}" destId="{63ABAECC-41A6-443F-ADC6-17E23CE0F547}" srcOrd="2" destOrd="0" parTransId="{A64CE27A-5350-4994-BBDD-0BC0B9343885}" sibTransId="{F7F30768-BF5F-47F4-B78C-4C0CDA44C951}"/>
    <dgm:cxn modelId="{BEB88C73-6ABD-48DF-9B95-BFBC59273AED}" type="presOf" srcId="{C6D3E8CA-427A-48C3-828F-CDE99E90588A}" destId="{42982CC7-F956-41A2-BA24-150A5D677139}" srcOrd="0" destOrd="0" presId="urn:microsoft.com/office/officeart/2005/8/layout/default"/>
    <dgm:cxn modelId="{AE81E37B-D253-4559-AD0E-ADC5259CE573}" type="presOf" srcId="{5116D46F-3BC0-45CE-AE7B-2FC5C57E65C2}" destId="{07F192A0-0855-44DC-B8A4-591B23AF4ED2}" srcOrd="0" destOrd="0" presId="urn:microsoft.com/office/officeart/2005/8/layout/default"/>
    <dgm:cxn modelId="{C4333D7E-8DA1-42CC-84C2-11567D4E6081}" type="presOf" srcId="{A392CC69-11A7-4466-A7DD-2B3D0E9DCD6C}" destId="{6B86017B-E009-4A64-9A03-F1038C28F296}" srcOrd="0" destOrd="0" presId="urn:microsoft.com/office/officeart/2005/8/layout/default"/>
    <dgm:cxn modelId="{2C376196-FFD5-45C9-9A09-0480DE59D176}" srcId="{A392CC69-11A7-4466-A7DD-2B3D0E9DCD6C}" destId="{AA831CBE-8609-4138-BF8B-9F65A0C3BAD0}" srcOrd="4" destOrd="0" parTransId="{1384899A-1AFE-4309-934C-0A59BA55F57D}" sibTransId="{38AC09D6-B99C-4B9F-AAFD-57D338A4E24E}"/>
    <dgm:cxn modelId="{D617DD9D-8580-457C-9F15-560E07C626E4}" srcId="{A392CC69-11A7-4466-A7DD-2B3D0E9DCD6C}" destId="{7BDB97AD-7D2E-4432-898F-736D3E635BAF}" srcOrd="5" destOrd="0" parTransId="{A21B16E1-AD9E-43C2-BBBB-A619E5DA47EB}" sibTransId="{F8BBDBF3-B5E7-490B-988F-69E64A3BB93B}"/>
    <dgm:cxn modelId="{8D4A03B6-7131-41DB-B8FC-21ABB7B9F4E0}" srcId="{A392CC69-11A7-4466-A7DD-2B3D0E9DCD6C}" destId="{137F1AED-3696-45FD-8E56-8345709D7DE4}" srcOrd="7" destOrd="0" parTransId="{1B3A2946-CAC9-4B67-89DE-65BA31B29EE0}" sibTransId="{7EF87A4C-33CC-45E8-A627-DFB7E83FDD88}"/>
    <dgm:cxn modelId="{7F8606CF-4AAB-4C77-A296-01C9D97AAEDD}" type="presOf" srcId="{137F1AED-3696-45FD-8E56-8345709D7DE4}" destId="{ABAD6DA9-4E2B-4975-A733-D88942D3DA38}" srcOrd="0" destOrd="0" presId="urn:microsoft.com/office/officeart/2005/8/layout/default"/>
    <dgm:cxn modelId="{00235BDE-EC51-4BF2-BBA3-CE4B68907A9B}" srcId="{A392CC69-11A7-4466-A7DD-2B3D0E9DCD6C}" destId="{C6D3E8CA-427A-48C3-828F-CDE99E90588A}" srcOrd="3" destOrd="0" parTransId="{3F5DD840-CAA3-464D-8D49-7BB6092C91DC}" sibTransId="{1208D47C-939A-4390-9661-8FCEDB7F9E80}"/>
    <dgm:cxn modelId="{2E7343F3-91AF-4379-BC86-624627109F64}" srcId="{A392CC69-11A7-4466-A7DD-2B3D0E9DCD6C}" destId="{71BA3535-81A2-42B1-9F86-A3F06A76BD39}" srcOrd="0" destOrd="0" parTransId="{E33BCB99-0004-4B3C-AF9B-2702CB367892}" sibTransId="{B423EA2A-BAB4-4130-82E5-F3C78F364908}"/>
    <dgm:cxn modelId="{615B3DF6-A537-46CA-928C-6D9198F054E6}" type="presOf" srcId="{71BA3535-81A2-42B1-9F86-A3F06A76BD39}" destId="{5189AA7D-DDA8-4E60-AB27-ED208107B77C}" srcOrd="0" destOrd="0" presId="urn:microsoft.com/office/officeart/2005/8/layout/default"/>
    <dgm:cxn modelId="{871F7A43-500D-4034-BBB3-ABAD19E9321D}" type="presParOf" srcId="{6B86017B-E009-4A64-9A03-F1038C28F296}" destId="{5189AA7D-DDA8-4E60-AB27-ED208107B77C}" srcOrd="0" destOrd="0" presId="urn:microsoft.com/office/officeart/2005/8/layout/default"/>
    <dgm:cxn modelId="{99A73D88-A890-44CF-94EA-13C815736638}" type="presParOf" srcId="{6B86017B-E009-4A64-9A03-F1038C28F296}" destId="{3D6732CD-6BA1-4E02-A622-1F2D6D83CC65}" srcOrd="1" destOrd="0" presId="urn:microsoft.com/office/officeart/2005/8/layout/default"/>
    <dgm:cxn modelId="{17618D4E-5401-4E57-98D8-20976F80C6AD}" type="presParOf" srcId="{6B86017B-E009-4A64-9A03-F1038C28F296}" destId="{07F192A0-0855-44DC-B8A4-591B23AF4ED2}" srcOrd="2" destOrd="0" presId="urn:microsoft.com/office/officeart/2005/8/layout/default"/>
    <dgm:cxn modelId="{3499412B-C4AF-431A-A6C3-FD1A680D3283}" type="presParOf" srcId="{6B86017B-E009-4A64-9A03-F1038C28F296}" destId="{C0C45F42-1F4D-4BC2-BE26-A7D46A4910FA}" srcOrd="3" destOrd="0" presId="urn:microsoft.com/office/officeart/2005/8/layout/default"/>
    <dgm:cxn modelId="{A00B25F7-D74C-488A-B274-B26CD272C809}" type="presParOf" srcId="{6B86017B-E009-4A64-9A03-F1038C28F296}" destId="{84EB0839-09EF-45DD-9815-729A8CF745D9}" srcOrd="4" destOrd="0" presId="urn:microsoft.com/office/officeart/2005/8/layout/default"/>
    <dgm:cxn modelId="{8F4094F1-6281-4B88-8EC3-BB815B24C662}" type="presParOf" srcId="{6B86017B-E009-4A64-9A03-F1038C28F296}" destId="{A13C4D4D-0377-48A5-A46F-EC827F32ABA9}" srcOrd="5" destOrd="0" presId="urn:microsoft.com/office/officeart/2005/8/layout/default"/>
    <dgm:cxn modelId="{3EF0C342-D426-4D87-AFBF-F61CE2EA77B5}" type="presParOf" srcId="{6B86017B-E009-4A64-9A03-F1038C28F296}" destId="{42982CC7-F956-41A2-BA24-150A5D677139}" srcOrd="6" destOrd="0" presId="urn:microsoft.com/office/officeart/2005/8/layout/default"/>
    <dgm:cxn modelId="{A3C0F0ED-25AA-4E61-AAE6-EF0EAF29F021}" type="presParOf" srcId="{6B86017B-E009-4A64-9A03-F1038C28F296}" destId="{BE7165E2-4F3B-4CB4-BB20-21768580A275}" srcOrd="7" destOrd="0" presId="urn:microsoft.com/office/officeart/2005/8/layout/default"/>
    <dgm:cxn modelId="{0F1B4741-EA42-4636-8B8E-1D49BFAE8775}" type="presParOf" srcId="{6B86017B-E009-4A64-9A03-F1038C28F296}" destId="{CC3E58C1-58AE-4EFF-BBFD-0D8DCA5FD545}" srcOrd="8" destOrd="0" presId="urn:microsoft.com/office/officeart/2005/8/layout/default"/>
    <dgm:cxn modelId="{C7BF9DEA-E648-4FC3-9121-6DC80F0842F6}" type="presParOf" srcId="{6B86017B-E009-4A64-9A03-F1038C28F296}" destId="{AF06C479-1181-45BB-AA1E-80F8835CD4DE}" srcOrd="9" destOrd="0" presId="urn:microsoft.com/office/officeart/2005/8/layout/default"/>
    <dgm:cxn modelId="{0FF4EAEC-E333-4566-8D41-4A9777FA6368}" type="presParOf" srcId="{6B86017B-E009-4A64-9A03-F1038C28F296}" destId="{9F377A11-CD0A-4952-B0E8-6E55F13B7337}" srcOrd="10" destOrd="0" presId="urn:microsoft.com/office/officeart/2005/8/layout/default"/>
    <dgm:cxn modelId="{00EF1EF2-B5F6-437D-A0CF-16FCA090650E}" type="presParOf" srcId="{6B86017B-E009-4A64-9A03-F1038C28F296}" destId="{7B41CC6E-59BF-4111-AD3B-5C4BFE31F6E2}" srcOrd="11" destOrd="0" presId="urn:microsoft.com/office/officeart/2005/8/layout/default"/>
    <dgm:cxn modelId="{2F04B2C9-CFCF-4B3F-895E-D7918F78BCD5}" type="presParOf" srcId="{6B86017B-E009-4A64-9A03-F1038C28F296}" destId="{E6A2D9FD-0A49-477C-981B-BA765513D3ED}" srcOrd="12" destOrd="0" presId="urn:microsoft.com/office/officeart/2005/8/layout/default"/>
    <dgm:cxn modelId="{99F43E6A-DD6F-47D0-91E1-F75F966B498C}" type="presParOf" srcId="{6B86017B-E009-4A64-9A03-F1038C28F296}" destId="{B6F1E2D0-8522-469F-B880-D97EC6A91042}" srcOrd="13" destOrd="0" presId="urn:microsoft.com/office/officeart/2005/8/layout/default"/>
    <dgm:cxn modelId="{37FD5D77-ECF6-4FFE-B962-0DEBF883F8BA}" type="presParOf" srcId="{6B86017B-E009-4A64-9A03-F1038C28F296}" destId="{ABAD6DA9-4E2B-4975-A733-D88942D3DA38}" srcOrd="14" destOrd="0" presId="urn:microsoft.com/office/officeart/2005/8/layout/default"/>
    <dgm:cxn modelId="{63C604FC-4F85-4E4C-B9CF-4676D846B99A}" type="presParOf" srcId="{6B86017B-E009-4A64-9A03-F1038C28F296}" destId="{FDB4E0DD-358A-4C8C-9E89-77664327B1FC}" srcOrd="15" destOrd="0" presId="urn:microsoft.com/office/officeart/2005/8/layout/default"/>
    <dgm:cxn modelId="{FD0C4927-88A6-496D-97AF-ACC6D8CE0901}" type="presParOf" srcId="{6B86017B-E009-4A64-9A03-F1038C28F296}" destId="{749AA00F-133C-44E9-8D72-3C979EDEA0F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C7332D-E9C7-4BCB-B2F1-02F4F6EAC34A}"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F7DF8564-71DF-43DD-A970-2007D8C9756B}">
      <dgm:prSet phldrT="[Text]"/>
      <dgm:spPr/>
      <dgm:t>
        <a:bodyPr/>
        <a:lstStyle/>
        <a:p>
          <a:r>
            <a:rPr lang="en-US" dirty="0">
              <a:solidFill>
                <a:schemeClr val="tx1"/>
              </a:solidFill>
            </a:rPr>
            <a:t>Standardized Log Collection</a:t>
          </a:r>
        </a:p>
      </dgm:t>
    </dgm:pt>
    <dgm:pt modelId="{5D56724B-06BD-45CD-8086-D0DB5E65D82A}" type="parTrans" cxnId="{09047185-AB0C-404A-BC0D-FC8BB4CE792E}">
      <dgm:prSet/>
      <dgm:spPr/>
      <dgm:t>
        <a:bodyPr/>
        <a:lstStyle/>
        <a:p>
          <a:endParaRPr lang="en-US"/>
        </a:p>
      </dgm:t>
    </dgm:pt>
    <dgm:pt modelId="{239B94C4-60B9-4556-8867-1E395BEB0869}" type="sibTrans" cxnId="{09047185-AB0C-404A-BC0D-FC8BB4CE792E}">
      <dgm:prSet/>
      <dgm:spPr/>
      <dgm:t>
        <a:bodyPr/>
        <a:lstStyle/>
        <a:p>
          <a:endParaRPr lang="en-US"/>
        </a:p>
      </dgm:t>
    </dgm:pt>
    <dgm:pt modelId="{4040968C-5AAB-4D82-AD9D-577D36171CD7}">
      <dgm:prSet phldrT="[Text]"/>
      <dgm:spPr/>
      <dgm:t>
        <a:bodyPr/>
        <a:lstStyle/>
        <a:p>
          <a:r>
            <a:rPr lang="en-US" dirty="0">
              <a:solidFill>
                <a:schemeClr val="tx1"/>
              </a:solidFill>
            </a:rPr>
            <a:t>How to Pull Email</a:t>
          </a:r>
        </a:p>
      </dgm:t>
    </dgm:pt>
    <dgm:pt modelId="{03CA5558-3CB2-4BB3-AD9F-3E665A3D81C9}" type="parTrans" cxnId="{8BEC68F7-16AE-4A5E-8C17-3A995197F214}">
      <dgm:prSet/>
      <dgm:spPr/>
      <dgm:t>
        <a:bodyPr/>
        <a:lstStyle/>
        <a:p>
          <a:endParaRPr lang="en-US"/>
        </a:p>
      </dgm:t>
    </dgm:pt>
    <dgm:pt modelId="{7D3B900D-4D9D-4C5A-96AB-BF16E64B1730}" type="sibTrans" cxnId="{8BEC68F7-16AE-4A5E-8C17-3A995197F214}">
      <dgm:prSet/>
      <dgm:spPr/>
      <dgm:t>
        <a:bodyPr/>
        <a:lstStyle/>
        <a:p>
          <a:endParaRPr lang="en-US"/>
        </a:p>
      </dgm:t>
    </dgm:pt>
    <dgm:pt modelId="{29C6775F-A837-4672-AFED-6FC7174D82FA}">
      <dgm:prSet phldrT="[Text]"/>
      <dgm:spPr/>
      <dgm:t>
        <a:bodyPr/>
        <a:lstStyle/>
        <a:p>
          <a:r>
            <a:rPr lang="en-US" dirty="0">
              <a:solidFill>
                <a:schemeClr val="tx1"/>
              </a:solidFill>
            </a:rPr>
            <a:t>URL Analysis</a:t>
          </a:r>
        </a:p>
      </dgm:t>
    </dgm:pt>
    <dgm:pt modelId="{E071C594-806E-4E59-998A-0C51A63E9A6F}" type="parTrans" cxnId="{9E2BDA66-622F-446A-B833-3D6FACD58697}">
      <dgm:prSet/>
      <dgm:spPr/>
      <dgm:t>
        <a:bodyPr/>
        <a:lstStyle/>
        <a:p>
          <a:endParaRPr lang="en-US"/>
        </a:p>
      </dgm:t>
    </dgm:pt>
    <dgm:pt modelId="{6DF540A5-A85D-407F-9030-DD7A9E9F68E7}" type="sibTrans" cxnId="{9E2BDA66-622F-446A-B833-3D6FACD58697}">
      <dgm:prSet/>
      <dgm:spPr/>
      <dgm:t>
        <a:bodyPr/>
        <a:lstStyle/>
        <a:p>
          <a:endParaRPr lang="en-US"/>
        </a:p>
      </dgm:t>
    </dgm:pt>
    <dgm:pt modelId="{371E36C9-8CA3-47C5-907D-CC18DE596537}">
      <dgm:prSet phldrT="[Text]"/>
      <dgm:spPr/>
      <dgm:t>
        <a:bodyPr/>
        <a:lstStyle/>
        <a:p>
          <a:r>
            <a:rPr lang="en-US" dirty="0">
              <a:solidFill>
                <a:schemeClr val="tx1"/>
              </a:solidFill>
            </a:rPr>
            <a:t>How to Contain a System</a:t>
          </a:r>
        </a:p>
      </dgm:t>
    </dgm:pt>
    <dgm:pt modelId="{4EB0C1CD-E62E-4D6E-8A09-4BFEFFB28297}" type="parTrans" cxnId="{6281AD94-0EB1-4690-B1F5-1A3C54455F68}">
      <dgm:prSet/>
      <dgm:spPr/>
      <dgm:t>
        <a:bodyPr/>
        <a:lstStyle/>
        <a:p>
          <a:endParaRPr lang="en-US"/>
        </a:p>
      </dgm:t>
    </dgm:pt>
    <dgm:pt modelId="{2AB40DD8-71B4-489F-8539-996EB3A48A46}" type="sibTrans" cxnId="{6281AD94-0EB1-4690-B1F5-1A3C54455F68}">
      <dgm:prSet/>
      <dgm:spPr/>
      <dgm:t>
        <a:bodyPr/>
        <a:lstStyle/>
        <a:p>
          <a:endParaRPr lang="en-US"/>
        </a:p>
      </dgm:t>
    </dgm:pt>
    <dgm:pt modelId="{488FFD48-3CE8-4D42-A027-CDD13BB4B254}">
      <dgm:prSet phldrT="[Text]"/>
      <dgm:spPr/>
      <dgm:t>
        <a:bodyPr/>
        <a:lstStyle/>
        <a:p>
          <a:r>
            <a:rPr lang="en-US" dirty="0">
              <a:solidFill>
                <a:schemeClr val="tx1"/>
              </a:solidFill>
            </a:rPr>
            <a:t>Static and Dynamic Analysis of a File</a:t>
          </a:r>
        </a:p>
      </dgm:t>
    </dgm:pt>
    <dgm:pt modelId="{1BAE71E2-6580-43F1-9B2F-C8C6EE762BC4}" type="parTrans" cxnId="{7BA5E12C-31FA-4FE1-B327-DA0590726D5E}">
      <dgm:prSet/>
      <dgm:spPr/>
      <dgm:t>
        <a:bodyPr/>
        <a:lstStyle/>
        <a:p>
          <a:endParaRPr lang="en-US"/>
        </a:p>
      </dgm:t>
    </dgm:pt>
    <dgm:pt modelId="{126BC11D-C7B4-44EF-80D4-14B2E2019933}" type="sibTrans" cxnId="{7BA5E12C-31FA-4FE1-B327-DA0590726D5E}">
      <dgm:prSet/>
      <dgm:spPr/>
      <dgm:t>
        <a:bodyPr/>
        <a:lstStyle/>
        <a:p>
          <a:endParaRPr lang="en-US"/>
        </a:p>
      </dgm:t>
    </dgm:pt>
    <dgm:pt modelId="{993DE984-7A67-4B72-A2A2-662BE259A57E}">
      <dgm:prSet phldrT="[Text]"/>
      <dgm:spPr/>
      <dgm:t>
        <a:bodyPr/>
        <a:lstStyle/>
        <a:p>
          <a:r>
            <a:rPr lang="en-US" dirty="0">
              <a:solidFill>
                <a:schemeClr val="tx1"/>
              </a:solidFill>
            </a:rPr>
            <a:t>Onboarding New IR Team Members</a:t>
          </a:r>
        </a:p>
      </dgm:t>
    </dgm:pt>
    <dgm:pt modelId="{29E64CA6-EC40-44AD-8510-6A6DD7DAA42F}" type="parTrans" cxnId="{04BF74CB-17F1-4B9E-8B7B-9F2F1B1D41B2}">
      <dgm:prSet/>
      <dgm:spPr/>
      <dgm:t>
        <a:bodyPr/>
        <a:lstStyle/>
        <a:p>
          <a:endParaRPr lang="en-US"/>
        </a:p>
      </dgm:t>
    </dgm:pt>
    <dgm:pt modelId="{47D91B30-3E25-4622-B0EF-8FE61365A63C}" type="sibTrans" cxnId="{04BF74CB-17F1-4B9E-8B7B-9F2F1B1D41B2}">
      <dgm:prSet/>
      <dgm:spPr/>
      <dgm:t>
        <a:bodyPr/>
        <a:lstStyle/>
        <a:p>
          <a:endParaRPr lang="en-US"/>
        </a:p>
      </dgm:t>
    </dgm:pt>
    <dgm:pt modelId="{00DBB366-CC5C-4FFF-802A-FA44B14EBD32}">
      <dgm:prSet phldrT="[Text]"/>
      <dgm:spPr/>
      <dgm:t>
        <a:bodyPr/>
        <a:lstStyle/>
        <a:p>
          <a:r>
            <a:rPr lang="en-US" dirty="0">
              <a:solidFill>
                <a:schemeClr val="tx1"/>
              </a:solidFill>
            </a:rPr>
            <a:t>IR Standup</a:t>
          </a:r>
        </a:p>
      </dgm:t>
    </dgm:pt>
    <dgm:pt modelId="{4C4749CA-3677-45BE-954E-7EA2688D2535}" type="parTrans" cxnId="{47800D43-4E64-4C18-BCD2-120CCF5D564D}">
      <dgm:prSet/>
      <dgm:spPr/>
      <dgm:t>
        <a:bodyPr/>
        <a:lstStyle/>
        <a:p>
          <a:endParaRPr lang="en-US"/>
        </a:p>
      </dgm:t>
    </dgm:pt>
    <dgm:pt modelId="{EE43FEDF-E362-4F53-AFA3-F6158C80EFA7}" type="sibTrans" cxnId="{47800D43-4E64-4C18-BCD2-120CCF5D564D}">
      <dgm:prSet/>
      <dgm:spPr/>
      <dgm:t>
        <a:bodyPr/>
        <a:lstStyle/>
        <a:p>
          <a:endParaRPr lang="en-US"/>
        </a:p>
      </dgm:t>
    </dgm:pt>
    <dgm:pt modelId="{A6943FBA-FB71-4BE8-958C-74187686DA01}">
      <dgm:prSet phldrT="[Text]"/>
      <dgm:spPr/>
      <dgm:t>
        <a:bodyPr/>
        <a:lstStyle/>
        <a:p>
          <a:r>
            <a:rPr lang="en-US" dirty="0">
              <a:solidFill>
                <a:schemeClr val="tx1"/>
              </a:solidFill>
            </a:rPr>
            <a:t>Disabling Credentials</a:t>
          </a:r>
        </a:p>
      </dgm:t>
    </dgm:pt>
    <dgm:pt modelId="{6774A90B-85CC-43D8-91AD-FB0F632D0BE6}" type="parTrans" cxnId="{28AD5EA1-9498-4C29-B42E-501B4DAFA70A}">
      <dgm:prSet/>
      <dgm:spPr/>
      <dgm:t>
        <a:bodyPr/>
        <a:lstStyle/>
        <a:p>
          <a:endParaRPr lang="en-US"/>
        </a:p>
      </dgm:t>
    </dgm:pt>
    <dgm:pt modelId="{5F0E03ED-A987-4BFB-B524-8817FAFD1C2D}" type="sibTrans" cxnId="{28AD5EA1-9498-4C29-B42E-501B4DAFA70A}">
      <dgm:prSet/>
      <dgm:spPr/>
      <dgm:t>
        <a:bodyPr/>
        <a:lstStyle/>
        <a:p>
          <a:endParaRPr lang="en-US"/>
        </a:p>
      </dgm:t>
    </dgm:pt>
    <dgm:pt modelId="{EE7EB52A-1039-46FE-A1E6-A4F227AF7343}">
      <dgm:prSet phldrT="[Text]"/>
      <dgm:spPr/>
      <dgm:t>
        <a:bodyPr/>
        <a:lstStyle/>
        <a:p>
          <a:r>
            <a:rPr lang="en-US" dirty="0">
              <a:solidFill>
                <a:schemeClr val="tx1"/>
              </a:solidFill>
            </a:rPr>
            <a:t>Locating People and Assets</a:t>
          </a:r>
        </a:p>
      </dgm:t>
    </dgm:pt>
    <dgm:pt modelId="{0EE81599-21E2-49D2-90CD-54C4EF49C8FA}" type="parTrans" cxnId="{99832BF1-C02F-461F-87B9-C670C8635AF4}">
      <dgm:prSet/>
      <dgm:spPr/>
      <dgm:t>
        <a:bodyPr/>
        <a:lstStyle/>
        <a:p>
          <a:endParaRPr lang="en-US"/>
        </a:p>
      </dgm:t>
    </dgm:pt>
    <dgm:pt modelId="{E665F4FA-FBB6-4EFE-99AF-94648E79C8B1}" type="sibTrans" cxnId="{99832BF1-C02F-461F-87B9-C670C8635AF4}">
      <dgm:prSet/>
      <dgm:spPr/>
      <dgm:t>
        <a:bodyPr/>
        <a:lstStyle/>
        <a:p>
          <a:endParaRPr lang="en-US"/>
        </a:p>
      </dgm:t>
    </dgm:pt>
    <dgm:pt modelId="{59C1667D-26B2-419D-A8AA-B150D4184962}" type="pres">
      <dgm:prSet presAssocID="{77C7332D-E9C7-4BCB-B2F1-02F4F6EAC34A}" presName="diagram" presStyleCnt="0">
        <dgm:presLayoutVars>
          <dgm:dir/>
          <dgm:resizeHandles val="exact"/>
        </dgm:presLayoutVars>
      </dgm:prSet>
      <dgm:spPr/>
    </dgm:pt>
    <dgm:pt modelId="{936758DD-AB79-4085-B39E-770D32E0B24C}" type="pres">
      <dgm:prSet presAssocID="{F7DF8564-71DF-43DD-A970-2007D8C9756B}" presName="node" presStyleLbl="node1" presStyleIdx="0" presStyleCnt="9">
        <dgm:presLayoutVars>
          <dgm:bulletEnabled val="1"/>
        </dgm:presLayoutVars>
      </dgm:prSet>
      <dgm:spPr/>
    </dgm:pt>
    <dgm:pt modelId="{D1A8929B-8CB6-409E-8F3B-1E70C5505299}" type="pres">
      <dgm:prSet presAssocID="{239B94C4-60B9-4556-8867-1E395BEB0869}" presName="sibTrans" presStyleCnt="0"/>
      <dgm:spPr/>
    </dgm:pt>
    <dgm:pt modelId="{97401900-D273-4682-9D4E-0134200CB251}" type="pres">
      <dgm:prSet presAssocID="{4040968C-5AAB-4D82-AD9D-577D36171CD7}" presName="node" presStyleLbl="node1" presStyleIdx="1" presStyleCnt="9">
        <dgm:presLayoutVars>
          <dgm:bulletEnabled val="1"/>
        </dgm:presLayoutVars>
      </dgm:prSet>
      <dgm:spPr/>
    </dgm:pt>
    <dgm:pt modelId="{BD059251-3897-4D0F-8E85-63E3E306869B}" type="pres">
      <dgm:prSet presAssocID="{7D3B900D-4D9D-4C5A-96AB-BF16E64B1730}" presName="sibTrans" presStyleCnt="0"/>
      <dgm:spPr/>
    </dgm:pt>
    <dgm:pt modelId="{DC700B99-D263-4135-93BF-CF1FBB4E823F}" type="pres">
      <dgm:prSet presAssocID="{29C6775F-A837-4672-AFED-6FC7174D82FA}" presName="node" presStyleLbl="node1" presStyleIdx="2" presStyleCnt="9">
        <dgm:presLayoutVars>
          <dgm:bulletEnabled val="1"/>
        </dgm:presLayoutVars>
      </dgm:prSet>
      <dgm:spPr/>
    </dgm:pt>
    <dgm:pt modelId="{EC546E29-9D6B-4287-AF3E-5B11E7F7F2DC}" type="pres">
      <dgm:prSet presAssocID="{6DF540A5-A85D-407F-9030-DD7A9E9F68E7}" presName="sibTrans" presStyleCnt="0"/>
      <dgm:spPr/>
    </dgm:pt>
    <dgm:pt modelId="{62152C3E-BB5F-42C8-84DC-792B65A48BD5}" type="pres">
      <dgm:prSet presAssocID="{371E36C9-8CA3-47C5-907D-CC18DE596537}" presName="node" presStyleLbl="node1" presStyleIdx="3" presStyleCnt="9">
        <dgm:presLayoutVars>
          <dgm:bulletEnabled val="1"/>
        </dgm:presLayoutVars>
      </dgm:prSet>
      <dgm:spPr/>
    </dgm:pt>
    <dgm:pt modelId="{8AE42BC1-1256-4C24-8911-3A848A936D89}" type="pres">
      <dgm:prSet presAssocID="{2AB40DD8-71B4-489F-8539-996EB3A48A46}" presName="sibTrans" presStyleCnt="0"/>
      <dgm:spPr/>
    </dgm:pt>
    <dgm:pt modelId="{93B1C8BE-1F20-4E18-8E9C-977F312BBA83}" type="pres">
      <dgm:prSet presAssocID="{488FFD48-3CE8-4D42-A027-CDD13BB4B254}" presName="node" presStyleLbl="node1" presStyleIdx="4" presStyleCnt="9">
        <dgm:presLayoutVars>
          <dgm:bulletEnabled val="1"/>
        </dgm:presLayoutVars>
      </dgm:prSet>
      <dgm:spPr/>
    </dgm:pt>
    <dgm:pt modelId="{A47277AD-C434-4FF6-98E4-72BE3F5B525D}" type="pres">
      <dgm:prSet presAssocID="{126BC11D-C7B4-44EF-80D4-14B2E2019933}" presName="sibTrans" presStyleCnt="0"/>
      <dgm:spPr/>
    </dgm:pt>
    <dgm:pt modelId="{C352FAB7-F88B-4F2B-AE66-DF8652FA5FA0}" type="pres">
      <dgm:prSet presAssocID="{993DE984-7A67-4B72-A2A2-662BE259A57E}" presName="node" presStyleLbl="node1" presStyleIdx="5" presStyleCnt="9">
        <dgm:presLayoutVars>
          <dgm:bulletEnabled val="1"/>
        </dgm:presLayoutVars>
      </dgm:prSet>
      <dgm:spPr/>
    </dgm:pt>
    <dgm:pt modelId="{D1B48C65-7DCC-4DF9-84BF-05BC04035E70}" type="pres">
      <dgm:prSet presAssocID="{47D91B30-3E25-4622-B0EF-8FE61365A63C}" presName="sibTrans" presStyleCnt="0"/>
      <dgm:spPr/>
    </dgm:pt>
    <dgm:pt modelId="{875E8DC2-EE2C-4AD4-A4A5-6441B034882A}" type="pres">
      <dgm:prSet presAssocID="{00DBB366-CC5C-4FFF-802A-FA44B14EBD32}" presName="node" presStyleLbl="node1" presStyleIdx="6" presStyleCnt="9">
        <dgm:presLayoutVars>
          <dgm:bulletEnabled val="1"/>
        </dgm:presLayoutVars>
      </dgm:prSet>
      <dgm:spPr/>
    </dgm:pt>
    <dgm:pt modelId="{259713C6-3203-472C-9DA6-BAE6DD52994A}" type="pres">
      <dgm:prSet presAssocID="{EE43FEDF-E362-4F53-AFA3-F6158C80EFA7}" presName="sibTrans" presStyleCnt="0"/>
      <dgm:spPr/>
    </dgm:pt>
    <dgm:pt modelId="{0927AD7E-6564-4321-8687-77149AD5ED3E}" type="pres">
      <dgm:prSet presAssocID="{A6943FBA-FB71-4BE8-958C-74187686DA01}" presName="node" presStyleLbl="node1" presStyleIdx="7" presStyleCnt="9">
        <dgm:presLayoutVars>
          <dgm:bulletEnabled val="1"/>
        </dgm:presLayoutVars>
      </dgm:prSet>
      <dgm:spPr/>
    </dgm:pt>
    <dgm:pt modelId="{68B9397D-7932-4F48-8343-D929F2F04F99}" type="pres">
      <dgm:prSet presAssocID="{5F0E03ED-A987-4BFB-B524-8817FAFD1C2D}" presName="sibTrans" presStyleCnt="0"/>
      <dgm:spPr/>
    </dgm:pt>
    <dgm:pt modelId="{528C6BCF-0370-49CC-B807-34F954AC4EBE}" type="pres">
      <dgm:prSet presAssocID="{EE7EB52A-1039-46FE-A1E6-A4F227AF7343}" presName="node" presStyleLbl="node1" presStyleIdx="8" presStyleCnt="9">
        <dgm:presLayoutVars>
          <dgm:bulletEnabled val="1"/>
        </dgm:presLayoutVars>
      </dgm:prSet>
      <dgm:spPr/>
    </dgm:pt>
  </dgm:ptLst>
  <dgm:cxnLst>
    <dgm:cxn modelId="{7BA5E12C-31FA-4FE1-B327-DA0590726D5E}" srcId="{77C7332D-E9C7-4BCB-B2F1-02F4F6EAC34A}" destId="{488FFD48-3CE8-4D42-A027-CDD13BB4B254}" srcOrd="4" destOrd="0" parTransId="{1BAE71E2-6580-43F1-9B2F-C8C6EE762BC4}" sibTransId="{126BC11D-C7B4-44EF-80D4-14B2E2019933}"/>
    <dgm:cxn modelId="{AD43F631-0400-47A7-A284-A8030B7C0E78}" type="presOf" srcId="{371E36C9-8CA3-47C5-907D-CC18DE596537}" destId="{62152C3E-BB5F-42C8-84DC-792B65A48BD5}" srcOrd="0" destOrd="0" presId="urn:microsoft.com/office/officeart/2005/8/layout/default"/>
    <dgm:cxn modelId="{67D16D3B-0393-4246-906C-F9F484D36A5B}" type="presOf" srcId="{488FFD48-3CE8-4D42-A027-CDD13BB4B254}" destId="{93B1C8BE-1F20-4E18-8E9C-977F312BBA83}" srcOrd="0" destOrd="0" presId="urn:microsoft.com/office/officeart/2005/8/layout/default"/>
    <dgm:cxn modelId="{1F90325E-5FD9-43CF-A47A-3BE15571C157}" type="presOf" srcId="{993DE984-7A67-4B72-A2A2-662BE259A57E}" destId="{C352FAB7-F88B-4F2B-AE66-DF8652FA5FA0}" srcOrd="0" destOrd="0" presId="urn:microsoft.com/office/officeart/2005/8/layout/default"/>
    <dgm:cxn modelId="{47800D43-4E64-4C18-BCD2-120CCF5D564D}" srcId="{77C7332D-E9C7-4BCB-B2F1-02F4F6EAC34A}" destId="{00DBB366-CC5C-4FFF-802A-FA44B14EBD32}" srcOrd="6" destOrd="0" parTransId="{4C4749CA-3677-45BE-954E-7EA2688D2535}" sibTransId="{EE43FEDF-E362-4F53-AFA3-F6158C80EFA7}"/>
    <dgm:cxn modelId="{9E2BDA66-622F-446A-B833-3D6FACD58697}" srcId="{77C7332D-E9C7-4BCB-B2F1-02F4F6EAC34A}" destId="{29C6775F-A837-4672-AFED-6FC7174D82FA}" srcOrd="2" destOrd="0" parTransId="{E071C594-806E-4E59-998A-0C51A63E9A6F}" sibTransId="{6DF540A5-A85D-407F-9030-DD7A9E9F68E7}"/>
    <dgm:cxn modelId="{6623CB76-DCC6-42F4-AC79-A2A1F2CEF84B}" type="presOf" srcId="{77C7332D-E9C7-4BCB-B2F1-02F4F6EAC34A}" destId="{59C1667D-26B2-419D-A8AA-B150D4184962}" srcOrd="0" destOrd="0" presId="urn:microsoft.com/office/officeart/2005/8/layout/default"/>
    <dgm:cxn modelId="{DE879758-80BD-4162-A9AC-52C9C6BDD51A}" type="presOf" srcId="{00DBB366-CC5C-4FFF-802A-FA44B14EBD32}" destId="{875E8DC2-EE2C-4AD4-A4A5-6441B034882A}" srcOrd="0" destOrd="0" presId="urn:microsoft.com/office/officeart/2005/8/layout/default"/>
    <dgm:cxn modelId="{0515665A-4D61-4E5A-AAE2-85A8A500A153}" type="presOf" srcId="{F7DF8564-71DF-43DD-A970-2007D8C9756B}" destId="{936758DD-AB79-4085-B39E-770D32E0B24C}" srcOrd="0" destOrd="0" presId="urn:microsoft.com/office/officeart/2005/8/layout/default"/>
    <dgm:cxn modelId="{09047185-AB0C-404A-BC0D-FC8BB4CE792E}" srcId="{77C7332D-E9C7-4BCB-B2F1-02F4F6EAC34A}" destId="{F7DF8564-71DF-43DD-A970-2007D8C9756B}" srcOrd="0" destOrd="0" parTransId="{5D56724B-06BD-45CD-8086-D0DB5E65D82A}" sibTransId="{239B94C4-60B9-4556-8867-1E395BEB0869}"/>
    <dgm:cxn modelId="{1AB30A8F-BFB2-4615-9E3E-D242E4AE03F9}" type="presOf" srcId="{EE7EB52A-1039-46FE-A1E6-A4F227AF7343}" destId="{528C6BCF-0370-49CC-B807-34F954AC4EBE}" srcOrd="0" destOrd="0" presId="urn:microsoft.com/office/officeart/2005/8/layout/default"/>
    <dgm:cxn modelId="{6281AD94-0EB1-4690-B1F5-1A3C54455F68}" srcId="{77C7332D-E9C7-4BCB-B2F1-02F4F6EAC34A}" destId="{371E36C9-8CA3-47C5-907D-CC18DE596537}" srcOrd="3" destOrd="0" parTransId="{4EB0C1CD-E62E-4D6E-8A09-4BFEFFB28297}" sibTransId="{2AB40DD8-71B4-489F-8539-996EB3A48A46}"/>
    <dgm:cxn modelId="{E9C89E9D-5770-4089-B1D3-C03E88017D2E}" type="presOf" srcId="{29C6775F-A837-4672-AFED-6FC7174D82FA}" destId="{DC700B99-D263-4135-93BF-CF1FBB4E823F}" srcOrd="0" destOrd="0" presId="urn:microsoft.com/office/officeart/2005/8/layout/default"/>
    <dgm:cxn modelId="{28AD5EA1-9498-4C29-B42E-501B4DAFA70A}" srcId="{77C7332D-E9C7-4BCB-B2F1-02F4F6EAC34A}" destId="{A6943FBA-FB71-4BE8-958C-74187686DA01}" srcOrd="7" destOrd="0" parTransId="{6774A90B-85CC-43D8-91AD-FB0F632D0BE6}" sibTransId="{5F0E03ED-A987-4BFB-B524-8817FAFD1C2D}"/>
    <dgm:cxn modelId="{04BF74CB-17F1-4B9E-8B7B-9F2F1B1D41B2}" srcId="{77C7332D-E9C7-4BCB-B2F1-02F4F6EAC34A}" destId="{993DE984-7A67-4B72-A2A2-662BE259A57E}" srcOrd="5" destOrd="0" parTransId="{29E64CA6-EC40-44AD-8510-6A6DD7DAA42F}" sibTransId="{47D91B30-3E25-4622-B0EF-8FE61365A63C}"/>
    <dgm:cxn modelId="{14E16FD5-2314-49A4-9EEA-C1544EE95AF0}" type="presOf" srcId="{A6943FBA-FB71-4BE8-958C-74187686DA01}" destId="{0927AD7E-6564-4321-8687-77149AD5ED3E}" srcOrd="0" destOrd="0" presId="urn:microsoft.com/office/officeart/2005/8/layout/default"/>
    <dgm:cxn modelId="{AAAC12EC-683A-45A8-8E0E-7DA5A2AE4B33}" type="presOf" srcId="{4040968C-5AAB-4D82-AD9D-577D36171CD7}" destId="{97401900-D273-4682-9D4E-0134200CB251}" srcOrd="0" destOrd="0" presId="urn:microsoft.com/office/officeart/2005/8/layout/default"/>
    <dgm:cxn modelId="{99832BF1-C02F-461F-87B9-C670C8635AF4}" srcId="{77C7332D-E9C7-4BCB-B2F1-02F4F6EAC34A}" destId="{EE7EB52A-1039-46FE-A1E6-A4F227AF7343}" srcOrd="8" destOrd="0" parTransId="{0EE81599-21E2-49D2-90CD-54C4EF49C8FA}" sibTransId="{E665F4FA-FBB6-4EFE-99AF-94648E79C8B1}"/>
    <dgm:cxn modelId="{8BEC68F7-16AE-4A5E-8C17-3A995197F214}" srcId="{77C7332D-E9C7-4BCB-B2F1-02F4F6EAC34A}" destId="{4040968C-5AAB-4D82-AD9D-577D36171CD7}" srcOrd="1" destOrd="0" parTransId="{03CA5558-3CB2-4BB3-AD9F-3E665A3D81C9}" sibTransId="{7D3B900D-4D9D-4C5A-96AB-BF16E64B1730}"/>
    <dgm:cxn modelId="{557528CC-FA54-42C1-8E0E-80F44C44841B}" type="presParOf" srcId="{59C1667D-26B2-419D-A8AA-B150D4184962}" destId="{936758DD-AB79-4085-B39E-770D32E0B24C}" srcOrd="0" destOrd="0" presId="urn:microsoft.com/office/officeart/2005/8/layout/default"/>
    <dgm:cxn modelId="{A9FD456B-7470-439F-AF71-859A063F46CF}" type="presParOf" srcId="{59C1667D-26B2-419D-A8AA-B150D4184962}" destId="{D1A8929B-8CB6-409E-8F3B-1E70C5505299}" srcOrd="1" destOrd="0" presId="urn:microsoft.com/office/officeart/2005/8/layout/default"/>
    <dgm:cxn modelId="{E881628E-B6DE-438F-955F-C2709B658ECB}" type="presParOf" srcId="{59C1667D-26B2-419D-A8AA-B150D4184962}" destId="{97401900-D273-4682-9D4E-0134200CB251}" srcOrd="2" destOrd="0" presId="urn:microsoft.com/office/officeart/2005/8/layout/default"/>
    <dgm:cxn modelId="{0D9756A5-0E77-4B34-99DE-B25F6F4858B0}" type="presParOf" srcId="{59C1667D-26B2-419D-A8AA-B150D4184962}" destId="{BD059251-3897-4D0F-8E85-63E3E306869B}" srcOrd="3" destOrd="0" presId="urn:microsoft.com/office/officeart/2005/8/layout/default"/>
    <dgm:cxn modelId="{2FA3C234-8B2B-4732-84B4-ED933B121780}" type="presParOf" srcId="{59C1667D-26B2-419D-A8AA-B150D4184962}" destId="{DC700B99-D263-4135-93BF-CF1FBB4E823F}" srcOrd="4" destOrd="0" presId="urn:microsoft.com/office/officeart/2005/8/layout/default"/>
    <dgm:cxn modelId="{1819ED60-1543-4DB0-966D-9DE0DC55A325}" type="presParOf" srcId="{59C1667D-26B2-419D-A8AA-B150D4184962}" destId="{EC546E29-9D6B-4287-AF3E-5B11E7F7F2DC}" srcOrd="5" destOrd="0" presId="urn:microsoft.com/office/officeart/2005/8/layout/default"/>
    <dgm:cxn modelId="{90959EC8-8835-40B0-A84D-15888A9D451C}" type="presParOf" srcId="{59C1667D-26B2-419D-A8AA-B150D4184962}" destId="{62152C3E-BB5F-42C8-84DC-792B65A48BD5}" srcOrd="6" destOrd="0" presId="urn:microsoft.com/office/officeart/2005/8/layout/default"/>
    <dgm:cxn modelId="{4FEF85DD-08DC-462B-82A1-C7582C53333D}" type="presParOf" srcId="{59C1667D-26B2-419D-A8AA-B150D4184962}" destId="{8AE42BC1-1256-4C24-8911-3A848A936D89}" srcOrd="7" destOrd="0" presId="urn:microsoft.com/office/officeart/2005/8/layout/default"/>
    <dgm:cxn modelId="{A4899682-6C36-451B-8242-98723DB5CF8A}" type="presParOf" srcId="{59C1667D-26B2-419D-A8AA-B150D4184962}" destId="{93B1C8BE-1F20-4E18-8E9C-977F312BBA83}" srcOrd="8" destOrd="0" presId="urn:microsoft.com/office/officeart/2005/8/layout/default"/>
    <dgm:cxn modelId="{39BA4449-2858-4CF7-902D-36CB81E85ED4}" type="presParOf" srcId="{59C1667D-26B2-419D-A8AA-B150D4184962}" destId="{A47277AD-C434-4FF6-98E4-72BE3F5B525D}" srcOrd="9" destOrd="0" presId="urn:microsoft.com/office/officeart/2005/8/layout/default"/>
    <dgm:cxn modelId="{D70E2D17-7A72-4346-8D5C-0E447A48126C}" type="presParOf" srcId="{59C1667D-26B2-419D-A8AA-B150D4184962}" destId="{C352FAB7-F88B-4F2B-AE66-DF8652FA5FA0}" srcOrd="10" destOrd="0" presId="urn:microsoft.com/office/officeart/2005/8/layout/default"/>
    <dgm:cxn modelId="{608A9152-77E4-4966-9B0F-2BF107E5B4A1}" type="presParOf" srcId="{59C1667D-26B2-419D-A8AA-B150D4184962}" destId="{D1B48C65-7DCC-4DF9-84BF-05BC04035E70}" srcOrd="11" destOrd="0" presId="urn:microsoft.com/office/officeart/2005/8/layout/default"/>
    <dgm:cxn modelId="{85FCCF3D-6749-44D6-88FF-E2176073EAA1}" type="presParOf" srcId="{59C1667D-26B2-419D-A8AA-B150D4184962}" destId="{875E8DC2-EE2C-4AD4-A4A5-6441B034882A}" srcOrd="12" destOrd="0" presId="urn:microsoft.com/office/officeart/2005/8/layout/default"/>
    <dgm:cxn modelId="{55AF71AE-7317-43C4-A099-BCC6D0CD7BA9}" type="presParOf" srcId="{59C1667D-26B2-419D-A8AA-B150D4184962}" destId="{259713C6-3203-472C-9DA6-BAE6DD52994A}" srcOrd="13" destOrd="0" presId="urn:microsoft.com/office/officeart/2005/8/layout/default"/>
    <dgm:cxn modelId="{F28CC640-99E5-4626-85D4-01755877C144}" type="presParOf" srcId="{59C1667D-26B2-419D-A8AA-B150D4184962}" destId="{0927AD7E-6564-4321-8687-77149AD5ED3E}" srcOrd="14" destOrd="0" presId="urn:microsoft.com/office/officeart/2005/8/layout/default"/>
    <dgm:cxn modelId="{9033095B-A526-45B9-B0E2-5681829F33FD}" type="presParOf" srcId="{59C1667D-26B2-419D-A8AA-B150D4184962}" destId="{68B9397D-7932-4F48-8343-D929F2F04F99}" srcOrd="15" destOrd="0" presId="urn:microsoft.com/office/officeart/2005/8/layout/default"/>
    <dgm:cxn modelId="{BF167021-85DA-4DF6-9FB9-3A003F35C7D0}" type="presParOf" srcId="{59C1667D-26B2-419D-A8AA-B150D4184962}" destId="{528C6BCF-0370-49CC-B807-34F954AC4EBE}"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FFC66-F63E-4079-85F1-D268DF9D2E5C}">
      <dsp:nvSpPr>
        <dsp:cNvPr id="0" name=""/>
        <dsp:cNvSpPr/>
      </dsp:nvSpPr>
      <dsp:spPr>
        <a:xfrm>
          <a:off x="649009" y="135"/>
          <a:ext cx="2880493" cy="17282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Develop Relationships Now</a:t>
          </a:r>
        </a:p>
      </dsp:txBody>
      <dsp:txXfrm>
        <a:off x="649009" y="135"/>
        <a:ext cx="2880493" cy="1728296"/>
      </dsp:txXfrm>
    </dsp:sp>
    <dsp:sp modelId="{03DE63A6-3BA0-4881-A2B6-E23AC8373D8F}">
      <dsp:nvSpPr>
        <dsp:cNvPr id="0" name=""/>
        <dsp:cNvSpPr/>
      </dsp:nvSpPr>
      <dsp:spPr>
        <a:xfrm>
          <a:off x="3817553" y="135"/>
          <a:ext cx="2880493" cy="17282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Communication is Key</a:t>
          </a:r>
        </a:p>
      </dsp:txBody>
      <dsp:txXfrm>
        <a:off x="3817553" y="135"/>
        <a:ext cx="2880493" cy="1728296"/>
      </dsp:txXfrm>
    </dsp:sp>
    <dsp:sp modelId="{D7CF79A8-9A71-4842-A4DD-690272065C40}">
      <dsp:nvSpPr>
        <dsp:cNvPr id="0" name=""/>
        <dsp:cNvSpPr/>
      </dsp:nvSpPr>
      <dsp:spPr>
        <a:xfrm>
          <a:off x="6986096" y="135"/>
          <a:ext cx="2880493" cy="17282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Repeatable and Consistent Response</a:t>
          </a:r>
        </a:p>
      </dsp:txBody>
      <dsp:txXfrm>
        <a:off x="6986096" y="135"/>
        <a:ext cx="2880493" cy="1728296"/>
      </dsp:txXfrm>
    </dsp:sp>
    <dsp:sp modelId="{94DE2AAA-7918-42E9-B8D5-D2EC61088B17}">
      <dsp:nvSpPr>
        <dsp:cNvPr id="0" name=""/>
        <dsp:cNvSpPr/>
      </dsp:nvSpPr>
      <dsp:spPr>
        <a:xfrm>
          <a:off x="2233281" y="2016481"/>
          <a:ext cx="2880493" cy="17282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IR Is Stressful</a:t>
          </a:r>
        </a:p>
      </dsp:txBody>
      <dsp:txXfrm>
        <a:off x="2233281" y="2016481"/>
        <a:ext cx="2880493" cy="1728296"/>
      </dsp:txXfrm>
    </dsp:sp>
    <dsp:sp modelId="{AC09BE4D-07E8-4B23-95E0-54404228D609}">
      <dsp:nvSpPr>
        <dsp:cNvPr id="0" name=""/>
        <dsp:cNvSpPr/>
      </dsp:nvSpPr>
      <dsp:spPr>
        <a:xfrm>
          <a:off x="5401824" y="2016481"/>
          <a:ext cx="2880493" cy="17282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Keep Auditors Happy</a:t>
          </a:r>
        </a:p>
      </dsp:txBody>
      <dsp:txXfrm>
        <a:off x="5401824" y="2016481"/>
        <a:ext cx="2880493" cy="1728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3E074-046F-48BE-8A61-1FE709595CDB}">
      <dsp:nvSpPr>
        <dsp:cNvPr id="0" name=""/>
        <dsp:cNvSpPr/>
      </dsp:nvSpPr>
      <dsp:spPr>
        <a:xfrm>
          <a:off x="100721" y="249938"/>
          <a:ext cx="2484458" cy="2484458"/>
        </a:xfrm>
        <a:prstGeom prst="ellipse">
          <a:avLst/>
        </a:prstGeom>
        <a:solidFill>
          <a:schemeClr val="accent1">
            <a:lumMod val="9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IT Security Incident</a:t>
          </a:r>
        </a:p>
      </dsp:txBody>
      <dsp:txXfrm>
        <a:off x="447650" y="542909"/>
        <a:ext cx="1432480" cy="1898516"/>
      </dsp:txXfrm>
    </dsp:sp>
    <dsp:sp modelId="{79C70814-65EC-441E-AED1-9EA989D6D85D}">
      <dsp:nvSpPr>
        <dsp:cNvPr id="0" name=""/>
        <dsp:cNvSpPr/>
      </dsp:nvSpPr>
      <dsp:spPr>
        <a:xfrm>
          <a:off x="1891322" y="249938"/>
          <a:ext cx="2484458" cy="2484458"/>
        </a:xfrm>
        <a:prstGeom prst="ellipse">
          <a:avLst/>
        </a:prstGeom>
        <a:solidFill>
          <a:schemeClr val="accent3">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Data Incident</a:t>
          </a:r>
        </a:p>
      </dsp:txBody>
      <dsp:txXfrm>
        <a:off x="2596371" y="542909"/>
        <a:ext cx="1432480" cy="1898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317CD-9D45-47DE-8CB5-AE953694168A}">
      <dsp:nvSpPr>
        <dsp:cNvPr id="0" name=""/>
        <dsp:cNvSpPr/>
      </dsp:nvSpPr>
      <dsp:spPr>
        <a:xfrm>
          <a:off x="3170132" y="99072"/>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Prepare</a:t>
          </a:r>
        </a:p>
      </dsp:txBody>
      <dsp:txXfrm>
        <a:off x="3170132" y="99072"/>
        <a:ext cx="945471" cy="945471"/>
      </dsp:txXfrm>
    </dsp:sp>
    <dsp:sp modelId="{B7403F07-A27D-45C6-9830-A37FBFBA8626}">
      <dsp:nvSpPr>
        <dsp:cNvPr id="0" name=""/>
        <dsp:cNvSpPr/>
      </dsp:nvSpPr>
      <dsp:spPr>
        <a:xfrm>
          <a:off x="218504" y="149368"/>
          <a:ext cx="4897221" cy="4897221"/>
        </a:xfrm>
        <a:prstGeom prst="circularArrow">
          <a:avLst>
            <a:gd name="adj1" fmla="val 3765"/>
            <a:gd name="adj2" fmla="val 234906"/>
            <a:gd name="adj3" fmla="val 19826636"/>
            <a:gd name="adj4" fmla="val 18605863"/>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4FD48D-3194-4947-B698-9AC4C1A4A3B0}">
      <dsp:nvSpPr>
        <dsp:cNvPr id="0" name=""/>
        <dsp:cNvSpPr/>
      </dsp:nvSpPr>
      <dsp:spPr>
        <a:xfrm>
          <a:off x="4386875" y="1624820"/>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Detect</a:t>
          </a:r>
        </a:p>
      </dsp:txBody>
      <dsp:txXfrm>
        <a:off x="4386875" y="1624820"/>
        <a:ext cx="945471" cy="945471"/>
      </dsp:txXfrm>
    </dsp:sp>
    <dsp:sp modelId="{E1DE06C2-EB0A-475E-8BCC-EF2DEA8D2982}">
      <dsp:nvSpPr>
        <dsp:cNvPr id="0" name=""/>
        <dsp:cNvSpPr/>
      </dsp:nvSpPr>
      <dsp:spPr>
        <a:xfrm>
          <a:off x="218504" y="149368"/>
          <a:ext cx="4897221" cy="4897221"/>
        </a:xfrm>
        <a:prstGeom prst="circularArrow">
          <a:avLst>
            <a:gd name="adj1" fmla="val 3765"/>
            <a:gd name="adj2" fmla="val 234906"/>
            <a:gd name="adj3" fmla="val 1229758"/>
            <a:gd name="adj4" fmla="val 21557675"/>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973249F-1B3D-497D-A81C-BC0903139591}">
      <dsp:nvSpPr>
        <dsp:cNvPr id="0" name=""/>
        <dsp:cNvSpPr/>
      </dsp:nvSpPr>
      <dsp:spPr>
        <a:xfrm>
          <a:off x="3952624" y="3527396"/>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Analyze</a:t>
          </a:r>
        </a:p>
      </dsp:txBody>
      <dsp:txXfrm>
        <a:off x="3952624" y="3527396"/>
        <a:ext cx="945471" cy="945471"/>
      </dsp:txXfrm>
    </dsp:sp>
    <dsp:sp modelId="{D3C23A81-15AF-492B-AD84-3D7CAD0EFDB8}">
      <dsp:nvSpPr>
        <dsp:cNvPr id="0" name=""/>
        <dsp:cNvSpPr/>
      </dsp:nvSpPr>
      <dsp:spPr>
        <a:xfrm>
          <a:off x="218504" y="149368"/>
          <a:ext cx="4897221" cy="4897221"/>
        </a:xfrm>
        <a:prstGeom prst="circularArrow">
          <a:avLst>
            <a:gd name="adj1" fmla="val 3765"/>
            <a:gd name="adj2" fmla="val 234906"/>
            <a:gd name="adj3" fmla="val 4437016"/>
            <a:gd name="adj4" fmla="val 3308195"/>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52C0D83-B459-49AB-89E2-20B8F27FC9BD}">
      <dsp:nvSpPr>
        <dsp:cNvPr id="0" name=""/>
        <dsp:cNvSpPr/>
      </dsp:nvSpPr>
      <dsp:spPr>
        <a:xfrm>
          <a:off x="2194379" y="4374123"/>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Contain</a:t>
          </a:r>
        </a:p>
      </dsp:txBody>
      <dsp:txXfrm>
        <a:off x="2194379" y="4374123"/>
        <a:ext cx="945471" cy="945471"/>
      </dsp:txXfrm>
    </dsp:sp>
    <dsp:sp modelId="{32585BBD-5499-4989-AC43-E637C4437084}">
      <dsp:nvSpPr>
        <dsp:cNvPr id="0" name=""/>
        <dsp:cNvSpPr/>
      </dsp:nvSpPr>
      <dsp:spPr>
        <a:xfrm>
          <a:off x="218504" y="149368"/>
          <a:ext cx="4897221" cy="4897221"/>
        </a:xfrm>
        <a:prstGeom prst="circularArrow">
          <a:avLst>
            <a:gd name="adj1" fmla="val 3765"/>
            <a:gd name="adj2" fmla="val 234906"/>
            <a:gd name="adj3" fmla="val 7256899"/>
            <a:gd name="adj4" fmla="val 6128078"/>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AD55A1-E6E3-4340-817B-A347EED11C67}">
      <dsp:nvSpPr>
        <dsp:cNvPr id="0" name=""/>
        <dsp:cNvSpPr/>
      </dsp:nvSpPr>
      <dsp:spPr>
        <a:xfrm>
          <a:off x="436134" y="3527396"/>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Eradicate</a:t>
          </a:r>
        </a:p>
      </dsp:txBody>
      <dsp:txXfrm>
        <a:off x="436134" y="3527396"/>
        <a:ext cx="945471" cy="945471"/>
      </dsp:txXfrm>
    </dsp:sp>
    <dsp:sp modelId="{93042B25-C826-4579-A28B-18C315D3938E}">
      <dsp:nvSpPr>
        <dsp:cNvPr id="0" name=""/>
        <dsp:cNvSpPr/>
      </dsp:nvSpPr>
      <dsp:spPr>
        <a:xfrm>
          <a:off x="218504" y="149368"/>
          <a:ext cx="4897221" cy="4897221"/>
        </a:xfrm>
        <a:prstGeom prst="circularArrow">
          <a:avLst>
            <a:gd name="adj1" fmla="val 3765"/>
            <a:gd name="adj2" fmla="val 234906"/>
            <a:gd name="adj3" fmla="val 10607419"/>
            <a:gd name="adj4" fmla="val 9335336"/>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8C36559-B55A-484D-BCCA-29704F6A4F56}">
      <dsp:nvSpPr>
        <dsp:cNvPr id="0" name=""/>
        <dsp:cNvSpPr/>
      </dsp:nvSpPr>
      <dsp:spPr>
        <a:xfrm>
          <a:off x="1883" y="1624820"/>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Recover</a:t>
          </a:r>
        </a:p>
      </dsp:txBody>
      <dsp:txXfrm>
        <a:off x="1883" y="1624820"/>
        <a:ext cx="945471" cy="945471"/>
      </dsp:txXfrm>
    </dsp:sp>
    <dsp:sp modelId="{1EF093AF-975E-4534-A3D9-18B7C4F81E34}">
      <dsp:nvSpPr>
        <dsp:cNvPr id="0" name=""/>
        <dsp:cNvSpPr/>
      </dsp:nvSpPr>
      <dsp:spPr>
        <a:xfrm>
          <a:off x="218504" y="149368"/>
          <a:ext cx="4897221" cy="4897221"/>
        </a:xfrm>
        <a:prstGeom prst="circularArrow">
          <a:avLst>
            <a:gd name="adj1" fmla="val 3765"/>
            <a:gd name="adj2" fmla="val 234906"/>
            <a:gd name="adj3" fmla="val 13559231"/>
            <a:gd name="adj4" fmla="val 12338458"/>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08E522-4699-4052-A0EF-5125E9B146AE}">
      <dsp:nvSpPr>
        <dsp:cNvPr id="0" name=""/>
        <dsp:cNvSpPr/>
      </dsp:nvSpPr>
      <dsp:spPr>
        <a:xfrm>
          <a:off x="1218627" y="99072"/>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Post-Incident Activity</a:t>
          </a:r>
        </a:p>
      </dsp:txBody>
      <dsp:txXfrm>
        <a:off x="1218627" y="99072"/>
        <a:ext cx="945471" cy="945471"/>
      </dsp:txXfrm>
    </dsp:sp>
    <dsp:sp modelId="{BE3B12B7-1C12-48E8-9D93-A95B80673A5B}">
      <dsp:nvSpPr>
        <dsp:cNvPr id="0" name=""/>
        <dsp:cNvSpPr/>
      </dsp:nvSpPr>
      <dsp:spPr>
        <a:xfrm>
          <a:off x="218504" y="149368"/>
          <a:ext cx="4897221" cy="4897221"/>
        </a:xfrm>
        <a:prstGeom prst="circularArrow">
          <a:avLst>
            <a:gd name="adj1" fmla="val 3765"/>
            <a:gd name="adj2" fmla="val 234906"/>
            <a:gd name="adj3" fmla="val 16740590"/>
            <a:gd name="adj4" fmla="val 15424504"/>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7B330-F902-4A61-974D-7C2D86F7F5CC}">
      <dsp:nvSpPr>
        <dsp:cNvPr id="0" name=""/>
        <dsp:cNvSpPr/>
      </dsp:nvSpPr>
      <dsp:spPr>
        <a:xfrm>
          <a:off x="5326294" y="1331366"/>
          <a:ext cx="2135779" cy="406345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Further Encryption</a:t>
          </a:r>
        </a:p>
      </dsp:txBody>
      <dsp:txXfrm rot="16200000">
        <a:off x="5303128" y="2882271"/>
        <a:ext cx="3657112" cy="555302"/>
      </dsp:txXfrm>
    </dsp:sp>
    <dsp:sp modelId="{A6D08951-FEA5-4D8C-A145-68193A9FFFC1}">
      <dsp:nvSpPr>
        <dsp:cNvPr id="0" name=""/>
        <dsp:cNvSpPr/>
      </dsp:nvSpPr>
      <dsp:spPr>
        <a:xfrm>
          <a:off x="2999547" y="645905"/>
          <a:ext cx="2135779" cy="47467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Restricted Access</a:t>
          </a:r>
        </a:p>
      </dsp:txBody>
      <dsp:txXfrm rot="16200000">
        <a:off x="2668899" y="2504292"/>
        <a:ext cx="4272077" cy="555302"/>
      </dsp:txXfrm>
    </dsp:sp>
    <dsp:sp modelId="{2D3C9364-4CDF-417B-BE1B-2831DFE50747}">
      <dsp:nvSpPr>
        <dsp:cNvPr id="0" name=""/>
        <dsp:cNvSpPr/>
      </dsp:nvSpPr>
      <dsp:spPr>
        <a:xfrm>
          <a:off x="665926" y="0"/>
          <a:ext cx="2135779" cy="539265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Ticketing</a:t>
          </a:r>
        </a:p>
      </dsp:txBody>
      <dsp:txXfrm rot="16200000">
        <a:off x="44621" y="2149044"/>
        <a:ext cx="4853391" cy="555302"/>
      </dsp:txXfrm>
    </dsp:sp>
    <dsp:sp modelId="{DE53BBFE-B7D2-431F-A993-A1B8072877B2}">
      <dsp:nvSpPr>
        <dsp:cNvPr id="0" name=""/>
        <dsp:cNvSpPr/>
      </dsp:nvSpPr>
      <dsp:spPr>
        <a:xfrm>
          <a:off x="665926" y="0"/>
          <a:ext cx="1516403" cy="541866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Main ticketing system</a:t>
          </a:r>
        </a:p>
        <a:p>
          <a:pPr marL="0" lvl="0" indent="0" algn="l" defTabSz="889000">
            <a:lnSpc>
              <a:spcPct val="90000"/>
            </a:lnSpc>
            <a:spcBef>
              <a:spcPct val="0"/>
            </a:spcBef>
            <a:spcAft>
              <a:spcPct val="35000"/>
            </a:spcAft>
            <a:buNone/>
          </a:pPr>
          <a:r>
            <a:rPr lang="en-US" sz="2000" kern="1200" dirty="0">
              <a:solidFill>
                <a:schemeClr val="tx1"/>
              </a:solidFill>
            </a:rPr>
            <a:t>General tracking</a:t>
          </a:r>
        </a:p>
        <a:p>
          <a:pPr marL="0" lvl="0" indent="0" algn="l" defTabSz="889000">
            <a:lnSpc>
              <a:spcPct val="90000"/>
            </a:lnSpc>
            <a:spcBef>
              <a:spcPct val="0"/>
            </a:spcBef>
            <a:spcAft>
              <a:spcPct val="35000"/>
            </a:spcAft>
            <a:buNone/>
          </a:pPr>
          <a:r>
            <a:rPr lang="en-US" sz="2000" kern="1200" dirty="0">
              <a:solidFill>
                <a:schemeClr val="tx1"/>
              </a:solidFill>
            </a:rPr>
            <a:t>May be exposed to other colleagues</a:t>
          </a:r>
        </a:p>
      </dsp:txBody>
      <dsp:txXfrm>
        <a:off x="665926" y="0"/>
        <a:ext cx="1516403" cy="5418667"/>
      </dsp:txXfrm>
    </dsp:sp>
    <dsp:sp modelId="{B0C57B2D-0A33-49D1-8FFE-24FEDCCCC5D8}">
      <dsp:nvSpPr>
        <dsp:cNvPr id="0" name=""/>
        <dsp:cNvSpPr/>
      </dsp:nvSpPr>
      <dsp:spPr>
        <a:xfrm>
          <a:off x="2999547" y="645905"/>
          <a:ext cx="1516403" cy="4772761"/>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Point to further locked down repository</a:t>
          </a:r>
        </a:p>
        <a:p>
          <a:pPr marL="0" lvl="0" indent="0" algn="l" defTabSz="889000">
            <a:lnSpc>
              <a:spcPct val="90000"/>
            </a:lnSpc>
            <a:spcBef>
              <a:spcPct val="0"/>
            </a:spcBef>
            <a:spcAft>
              <a:spcPct val="35000"/>
            </a:spcAft>
            <a:buNone/>
          </a:pPr>
          <a:r>
            <a:rPr lang="en-US" sz="2000" kern="1200" dirty="0">
              <a:solidFill>
                <a:schemeClr val="tx1"/>
              </a:solidFill>
            </a:rPr>
            <a:t>Privileged and Confidential</a:t>
          </a:r>
        </a:p>
      </dsp:txBody>
      <dsp:txXfrm>
        <a:off x="2999547" y="645905"/>
        <a:ext cx="1516403" cy="4772761"/>
      </dsp:txXfrm>
    </dsp:sp>
    <dsp:sp modelId="{92F46423-25AD-444C-A089-077F78932C4A}">
      <dsp:nvSpPr>
        <dsp:cNvPr id="0" name=""/>
        <dsp:cNvSpPr/>
      </dsp:nvSpPr>
      <dsp:spPr>
        <a:xfrm>
          <a:off x="5326294" y="1331366"/>
          <a:ext cx="1516403" cy="408730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Major IR might be Read-In Only</a:t>
          </a:r>
        </a:p>
        <a:p>
          <a:pPr marL="0" lvl="0" indent="0" algn="l" defTabSz="889000">
            <a:lnSpc>
              <a:spcPct val="90000"/>
            </a:lnSpc>
            <a:spcBef>
              <a:spcPct val="0"/>
            </a:spcBef>
            <a:spcAft>
              <a:spcPct val="35000"/>
            </a:spcAft>
            <a:buNone/>
          </a:pPr>
          <a:r>
            <a:rPr lang="en-US" sz="2000" kern="1200" dirty="0">
              <a:solidFill>
                <a:schemeClr val="tx1"/>
              </a:solidFill>
            </a:rPr>
            <a:t>Stored Docs with Additional Protection</a:t>
          </a:r>
        </a:p>
      </dsp:txBody>
      <dsp:txXfrm>
        <a:off x="5326294" y="1331366"/>
        <a:ext cx="1516403" cy="4087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9AA7D-DDA8-4E60-AB27-ED208107B77C}">
      <dsp:nvSpPr>
        <dsp:cNvPr id="0" name=""/>
        <dsp:cNvSpPr/>
      </dsp:nvSpPr>
      <dsp:spPr>
        <a:xfrm>
          <a:off x="0" y="134660"/>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Cloud IR</a:t>
          </a:r>
        </a:p>
      </dsp:txBody>
      <dsp:txXfrm>
        <a:off x="0" y="134660"/>
        <a:ext cx="2019907" cy="1211944"/>
      </dsp:txXfrm>
    </dsp:sp>
    <dsp:sp modelId="{07F192A0-0855-44DC-B8A4-591B23AF4ED2}">
      <dsp:nvSpPr>
        <dsp:cNvPr id="0" name=""/>
        <dsp:cNvSpPr/>
      </dsp:nvSpPr>
      <dsp:spPr>
        <a:xfrm>
          <a:off x="2221898" y="134660"/>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Phishing / Business Email Compromise</a:t>
          </a:r>
        </a:p>
      </dsp:txBody>
      <dsp:txXfrm>
        <a:off x="2221898" y="134660"/>
        <a:ext cx="2019907" cy="1211944"/>
      </dsp:txXfrm>
    </dsp:sp>
    <dsp:sp modelId="{84EB0839-09EF-45DD-9815-729A8CF745D9}">
      <dsp:nvSpPr>
        <dsp:cNvPr id="0" name=""/>
        <dsp:cNvSpPr/>
      </dsp:nvSpPr>
      <dsp:spPr>
        <a:xfrm>
          <a:off x="4443796" y="134660"/>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Ransomware</a:t>
          </a:r>
        </a:p>
      </dsp:txBody>
      <dsp:txXfrm>
        <a:off x="4443796" y="134660"/>
        <a:ext cx="2019907" cy="1211944"/>
      </dsp:txXfrm>
    </dsp:sp>
    <dsp:sp modelId="{42982CC7-F956-41A2-BA24-150A5D677139}">
      <dsp:nvSpPr>
        <dsp:cNvPr id="0" name=""/>
        <dsp:cNvSpPr/>
      </dsp:nvSpPr>
      <dsp:spPr>
        <a:xfrm>
          <a:off x="0" y="1548595"/>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Threat Intelligence / Major Vulnerability Lifecycle</a:t>
          </a:r>
        </a:p>
      </dsp:txBody>
      <dsp:txXfrm>
        <a:off x="0" y="1548595"/>
        <a:ext cx="2019907" cy="1211944"/>
      </dsp:txXfrm>
    </dsp:sp>
    <dsp:sp modelId="{CC3E58C1-58AE-4EFF-BBFD-0D8DCA5FD545}">
      <dsp:nvSpPr>
        <dsp:cNvPr id="0" name=""/>
        <dsp:cNvSpPr/>
      </dsp:nvSpPr>
      <dsp:spPr>
        <a:xfrm>
          <a:off x="2221898" y="1548595"/>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SaaS Breaches</a:t>
          </a:r>
        </a:p>
      </dsp:txBody>
      <dsp:txXfrm>
        <a:off x="2221898" y="1548595"/>
        <a:ext cx="2019907" cy="1211944"/>
      </dsp:txXfrm>
    </dsp:sp>
    <dsp:sp modelId="{9F377A11-CD0A-4952-B0E8-6E55F13B7337}">
      <dsp:nvSpPr>
        <dsp:cNvPr id="0" name=""/>
        <dsp:cNvSpPr/>
      </dsp:nvSpPr>
      <dsp:spPr>
        <a:xfrm>
          <a:off x="4443796" y="1548595"/>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Data Exposures</a:t>
          </a:r>
        </a:p>
      </dsp:txBody>
      <dsp:txXfrm>
        <a:off x="4443796" y="1548595"/>
        <a:ext cx="2019907" cy="1211944"/>
      </dsp:txXfrm>
    </dsp:sp>
    <dsp:sp modelId="{E6A2D9FD-0A49-477C-981B-BA765513D3ED}">
      <dsp:nvSpPr>
        <dsp:cNvPr id="0" name=""/>
        <dsp:cNvSpPr/>
      </dsp:nvSpPr>
      <dsp:spPr>
        <a:xfrm>
          <a:off x="0" y="2962530"/>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Containers</a:t>
          </a:r>
        </a:p>
      </dsp:txBody>
      <dsp:txXfrm>
        <a:off x="0" y="2962530"/>
        <a:ext cx="2019907" cy="1211944"/>
      </dsp:txXfrm>
    </dsp:sp>
    <dsp:sp modelId="{ABAD6DA9-4E2B-4975-A733-D88942D3DA38}">
      <dsp:nvSpPr>
        <dsp:cNvPr id="0" name=""/>
        <dsp:cNvSpPr/>
      </dsp:nvSpPr>
      <dsp:spPr>
        <a:xfrm>
          <a:off x="2221898" y="2962530"/>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DDOS</a:t>
          </a:r>
        </a:p>
      </dsp:txBody>
      <dsp:txXfrm>
        <a:off x="2221898" y="2962530"/>
        <a:ext cx="2019907" cy="1211944"/>
      </dsp:txXfrm>
    </dsp:sp>
    <dsp:sp modelId="{749AA00F-133C-44E9-8D72-3C979EDEA0F9}">
      <dsp:nvSpPr>
        <dsp:cNvPr id="0" name=""/>
        <dsp:cNvSpPr/>
      </dsp:nvSpPr>
      <dsp:spPr>
        <a:xfrm>
          <a:off x="4443796" y="2962531"/>
          <a:ext cx="2019907" cy="12119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Vendor Breaches</a:t>
          </a:r>
        </a:p>
      </dsp:txBody>
      <dsp:txXfrm>
        <a:off x="4443796" y="2962531"/>
        <a:ext cx="2019907" cy="12119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758DD-AB79-4085-B39E-770D32E0B24C}">
      <dsp:nvSpPr>
        <dsp:cNvPr id="0" name=""/>
        <dsp:cNvSpPr/>
      </dsp:nvSpPr>
      <dsp:spPr>
        <a:xfrm>
          <a:off x="210099" y="800"/>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Standardized Log Collection</a:t>
          </a:r>
        </a:p>
      </dsp:txBody>
      <dsp:txXfrm>
        <a:off x="210099" y="800"/>
        <a:ext cx="1969682" cy="1181809"/>
      </dsp:txXfrm>
    </dsp:sp>
    <dsp:sp modelId="{97401900-D273-4682-9D4E-0134200CB251}">
      <dsp:nvSpPr>
        <dsp:cNvPr id="0" name=""/>
        <dsp:cNvSpPr/>
      </dsp:nvSpPr>
      <dsp:spPr>
        <a:xfrm>
          <a:off x="2376750" y="800"/>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How to Pull Email</a:t>
          </a:r>
        </a:p>
      </dsp:txBody>
      <dsp:txXfrm>
        <a:off x="2376750" y="800"/>
        <a:ext cx="1969682" cy="1181809"/>
      </dsp:txXfrm>
    </dsp:sp>
    <dsp:sp modelId="{DC700B99-D263-4135-93BF-CF1FBB4E823F}">
      <dsp:nvSpPr>
        <dsp:cNvPr id="0" name=""/>
        <dsp:cNvSpPr/>
      </dsp:nvSpPr>
      <dsp:spPr>
        <a:xfrm>
          <a:off x="4543401" y="800"/>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URL Analysis</a:t>
          </a:r>
        </a:p>
      </dsp:txBody>
      <dsp:txXfrm>
        <a:off x="4543401" y="800"/>
        <a:ext cx="1969682" cy="1181809"/>
      </dsp:txXfrm>
    </dsp:sp>
    <dsp:sp modelId="{62152C3E-BB5F-42C8-84DC-792B65A48BD5}">
      <dsp:nvSpPr>
        <dsp:cNvPr id="0" name=""/>
        <dsp:cNvSpPr/>
      </dsp:nvSpPr>
      <dsp:spPr>
        <a:xfrm>
          <a:off x="210099" y="1379578"/>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How to Contain a System</a:t>
          </a:r>
        </a:p>
      </dsp:txBody>
      <dsp:txXfrm>
        <a:off x="210099" y="1379578"/>
        <a:ext cx="1969682" cy="1181809"/>
      </dsp:txXfrm>
    </dsp:sp>
    <dsp:sp modelId="{93B1C8BE-1F20-4E18-8E9C-977F312BBA83}">
      <dsp:nvSpPr>
        <dsp:cNvPr id="0" name=""/>
        <dsp:cNvSpPr/>
      </dsp:nvSpPr>
      <dsp:spPr>
        <a:xfrm>
          <a:off x="2376750" y="1379578"/>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Static and Dynamic Analysis of a File</a:t>
          </a:r>
        </a:p>
      </dsp:txBody>
      <dsp:txXfrm>
        <a:off x="2376750" y="1379578"/>
        <a:ext cx="1969682" cy="1181809"/>
      </dsp:txXfrm>
    </dsp:sp>
    <dsp:sp modelId="{C352FAB7-F88B-4F2B-AE66-DF8652FA5FA0}">
      <dsp:nvSpPr>
        <dsp:cNvPr id="0" name=""/>
        <dsp:cNvSpPr/>
      </dsp:nvSpPr>
      <dsp:spPr>
        <a:xfrm>
          <a:off x="4543401" y="1379578"/>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Onboarding New IR Team Members</a:t>
          </a:r>
        </a:p>
      </dsp:txBody>
      <dsp:txXfrm>
        <a:off x="4543401" y="1379578"/>
        <a:ext cx="1969682" cy="1181809"/>
      </dsp:txXfrm>
    </dsp:sp>
    <dsp:sp modelId="{875E8DC2-EE2C-4AD4-A4A5-6441B034882A}">
      <dsp:nvSpPr>
        <dsp:cNvPr id="0" name=""/>
        <dsp:cNvSpPr/>
      </dsp:nvSpPr>
      <dsp:spPr>
        <a:xfrm>
          <a:off x="210099" y="2758356"/>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IR Standup</a:t>
          </a:r>
        </a:p>
      </dsp:txBody>
      <dsp:txXfrm>
        <a:off x="210099" y="2758356"/>
        <a:ext cx="1969682" cy="1181809"/>
      </dsp:txXfrm>
    </dsp:sp>
    <dsp:sp modelId="{0927AD7E-6564-4321-8687-77149AD5ED3E}">
      <dsp:nvSpPr>
        <dsp:cNvPr id="0" name=""/>
        <dsp:cNvSpPr/>
      </dsp:nvSpPr>
      <dsp:spPr>
        <a:xfrm>
          <a:off x="2376750" y="2758356"/>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Disabling Credentials</a:t>
          </a:r>
        </a:p>
      </dsp:txBody>
      <dsp:txXfrm>
        <a:off x="2376750" y="2758356"/>
        <a:ext cx="1969682" cy="1181809"/>
      </dsp:txXfrm>
    </dsp:sp>
    <dsp:sp modelId="{528C6BCF-0370-49CC-B807-34F954AC4EBE}">
      <dsp:nvSpPr>
        <dsp:cNvPr id="0" name=""/>
        <dsp:cNvSpPr/>
      </dsp:nvSpPr>
      <dsp:spPr>
        <a:xfrm>
          <a:off x="4543401" y="2758356"/>
          <a:ext cx="1969682" cy="11818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Locating People and Assets</a:t>
          </a:r>
        </a:p>
      </dsp:txBody>
      <dsp:txXfrm>
        <a:off x="4543401" y="2758356"/>
        <a:ext cx="1969682" cy="11818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12/27/2022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656542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customized to your business and industry and is hard to define. This is not an IT discussion but a business discussion- this often happens at the general IRP level not in the IT security side</a:t>
            </a:r>
          </a:p>
          <a:p>
            <a:endParaRPr lang="en-US" dirty="0"/>
          </a:p>
          <a:p>
            <a:r>
              <a:rPr lang="en-US" dirty="0"/>
              <a:t>Not exact science- sometimes something that affects LESS machines can cause you SIGNIFICANT impact depending on what they hit.</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1227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looking at templates for an IRP but want to fold into a process, here is the place to get into more detail.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Ensure that terms are being sourced from the same place so there is consistency in discussing with other teams</a:t>
            </a:r>
          </a:p>
          <a:p>
            <a:endParaRPr lang="en-US" dirty="0"/>
          </a:p>
          <a:p>
            <a:r>
              <a:rPr lang="en-US" dirty="0"/>
              <a:t>Define the standardized way you’re going to view the incident lifecycle</a:t>
            </a:r>
          </a:p>
          <a:p>
            <a:endParaRPr lang="en-US" dirty="0"/>
          </a:p>
          <a:p>
            <a:r>
              <a:rPr lang="en-US" dirty="0"/>
              <a:t>Create flowcharts to show how incidents get reported, evaluated, and processed. Each flowchart shape should be defined out, and if those pieces fall to other teams link to the proper documentation</a:t>
            </a:r>
          </a:p>
          <a:p>
            <a:endParaRPr lang="en-US" dirty="0"/>
          </a:p>
          <a:p>
            <a:r>
              <a:rPr lang="en-US" dirty="0"/>
              <a:t>Define what data is collected, where it is stored, and retention policy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6622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really differ between technical and nontechnical teams if you don’t STANDARDIZE</a:t>
            </a:r>
          </a:p>
          <a:p>
            <a:endParaRPr lang="en-US" dirty="0"/>
          </a:p>
          <a:p>
            <a:r>
              <a:rPr lang="en-US" dirty="0"/>
              <a:t>**Cover me – difference in interpretations</a:t>
            </a:r>
          </a:p>
          <a:p>
            <a:endParaRPr lang="en-US" dirty="0"/>
          </a:p>
          <a:p>
            <a:r>
              <a:rPr lang="en-US" dirty="0"/>
              <a:t>“breach”</a:t>
            </a:r>
          </a:p>
          <a:p>
            <a:endParaRPr lang="en-US" dirty="0"/>
          </a:p>
          <a:p>
            <a:r>
              <a:rPr lang="en-US" dirty="0"/>
              <a:t>IR lead act as the bridge between technical and non-technical</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53084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Response </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57713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57464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system of record? Who can look up information there?</a:t>
            </a:r>
          </a:p>
          <a:p>
            <a:endParaRPr lang="en-US" dirty="0"/>
          </a:p>
          <a:p>
            <a:r>
              <a:rPr lang="en-US" dirty="0"/>
              <a:t>Ideally, you’d have a ticketing system that has privacy for security related events- you can’t exactly put sensitive data in something that analysts can search for easily. </a:t>
            </a:r>
          </a:p>
          <a:p>
            <a:endParaRPr lang="en-US" dirty="0"/>
          </a:p>
          <a:p>
            <a:r>
              <a:rPr lang="en-US" dirty="0"/>
              <a:t>Store the sensitive bits somewhere you can control, but a tracking ticket is still necessary for metrics. Inside, point to the actual repository.</a:t>
            </a:r>
          </a:p>
          <a:p>
            <a:endParaRPr lang="en-US" dirty="0"/>
          </a:p>
          <a:p>
            <a:r>
              <a:rPr lang="en-US" dirty="0"/>
              <a:t>If something is significant or had a “need-to-know” level of access, further encryption may be required to protect the data. </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029854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drafting a “general” incident playbook I found that ransomware is both a common threat and generally applicable to major IR- just skip steps not necessary or augment as necessary in the moment </a:t>
            </a:r>
          </a:p>
          <a:p>
            <a:endParaRPr lang="en-US" dirty="0"/>
          </a:p>
          <a:p>
            <a:r>
              <a:rPr lang="en-US" dirty="0"/>
              <a:t>This one is broken down by lifecycle step- </a:t>
            </a:r>
          </a:p>
          <a:p>
            <a:pPr marL="228600" indent="-228600">
              <a:buAutoNum type="arabicPeriod"/>
            </a:pPr>
            <a:r>
              <a:rPr lang="en-US" dirty="0"/>
              <a:t>Initial activities (standing up CIRT, notifications, retainer)</a:t>
            </a:r>
          </a:p>
          <a:p>
            <a:pPr marL="228600" indent="-228600">
              <a:buAutoNum type="arabicPeriod"/>
            </a:pPr>
            <a:r>
              <a:rPr lang="en-US" dirty="0"/>
              <a:t>Containment (analysis, identifying hosts, containing them, disabling accounts etc., repeat)</a:t>
            </a:r>
          </a:p>
          <a:p>
            <a:pPr marL="228600" indent="-228600">
              <a:buAutoNum type="arabicPeriod"/>
            </a:pPr>
            <a:r>
              <a:rPr lang="en-US" dirty="0"/>
              <a:t>Analysis (preserving evidence, threat intelligence, determining infection vector, determining data exfil or loss)</a:t>
            </a:r>
          </a:p>
          <a:p>
            <a:pPr marL="228600" indent="-228600">
              <a:buAutoNum type="arabicPeriod"/>
            </a:pPr>
            <a:r>
              <a:rPr lang="en-US" dirty="0"/>
              <a:t>Eradication (adding IoC’s to detection platforms, sweeping for more, submitting to vendors)</a:t>
            </a:r>
          </a:p>
          <a:p>
            <a:pPr marL="228600" indent="-228600">
              <a:buAutoNum type="arabicPeriod"/>
            </a:pPr>
            <a:r>
              <a:rPr lang="en-US" dirty="0"/>
              <a:t>Recovery (reimaging, patching, closing control gaps, restoring files, reset creds, return business to normal)</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915158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comfortable when someone mentions the idea of what happens when you realize you have a breach of your AWS? Oracle Cloud? Docker?</a:t>
            </a:r>
          </a:p>
          <a:p>
            <a:endParaRPr lang="en-US" dirty="0"/>
          </a:p>
          <a:p>
            <a:r>
              <a:rPr lang="en-US" dirty="0"/>
              <a:t>Do you know how you’d handle business email compromise, which is where a client (typically) without MFA on their email gets compromised and someone inserts themselves as a third party to divert funds?</a:t>
            </a:r>
          </a:p>
          <a:p>
            <a:endParaRPr lang="en-US" dirty="0"/>
          </a:p>
          <a:p>
            <a:r>
              <a:rPr lang="en-US" dirty="0"/>
              <a:t>Do you know how you’d approach vendor or supply chain compromises? What questions do you ask them? </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784199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 stress makes people forget things</a:t>
            </a:r>
          </a:p>
          <a:p>
            <a:endParaRPr lang="en-US" dirty="0"/>
          </a:p>
          <a:p>
            <a:r>
              <a:rPr lang="en-US" dirty="0"/>
              <a:t>Benefits to new hires and upskilling people</a:t>
            </a:r>
          </a:p>
          <a:p>
            <a:endParaRPr lang="en-US" dirty="0"/>
          </a:p>
          <a:p>
            <a:r>
              <a:rPr lang="en-US" dirty="0"/>
              <a:t>If someone quits or is on vacation, did you just loose capability?</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391717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worst case scenario- something you hadn’t thought of yet happens. Does your IRP give you the bare bones you need to get the right people on the phone and able to investigate this properly?</a:t>
            </a:r>
          </a:p>
          <a:p>
            <a:endParaRPr lang="en-US" dirty="0"/>
          </a:p>
          <a:p>
            <a:r>
              <a:rPr lang="en-US" dirty="0"/>
              <a:t>You want to feel so on top of it that if you’re engaging a third-party IR firm that you’re able to be ahead of providing them the data they need, investigating along with them, and having them as a third party confirming your notes. </a:t>
            </a:r>
          </a:p>
          <a:p>
            <a:endParaRPr lang="en-US" dirty="0"/>
          </a:p>
          <a:p>
            <a:r>
              <a:rPr lang="en-US" dirty="0"/>
              <a:t>There is ALWAYS going to be some new twist- had you known what an attacker could do you would have hardened it already! You still need GOOD people and GOOD logging to allow them to make the connections and tell the whole story. </a:t>
            </a:r>
          </a:p>
          <a:p>
            <a:endParaRPr lang="en-US" dirty="0"/>
          </a:p>
          <a:p>
            <a:r>
              <a:rPr lang="en-US" dirty="0"/>
              <a:t>With a proper IRP though, the different teams can work in lockstep and make informed decisions quickly to minimize pain.</a:t>
            </a:r>
          </a:p>
          <a:p>
            <a:endParaRPr lang="en-US" dirty="0"/>
          </a:p>
          <a:p>
            <a:endParaRPr lang="en-US" dirty="0"/>
          </a:p>
          <a:p>
            <a:r>
              <a:rPr lang="en-US" dirty="0"/>
              <a:t>**even in a best case scenario you may need to improvise from your playbook – improvise, adapt, overcome</a:t>
            </a: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274101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Incident Response Plan, which can be extremely broad for any major incident an organization might face or specific to cyber security related incidents, is a centralized and shareable document that can be utilized to set ground rules for:</a:t>
            </a:r>
          </a:p>
          <a:p>
            <a:pPr marL="228600" indent="-228600">
              <a:buAutoNum type="arabicPeriod"/>
            </a:pPr>
            <a:r>
              <a:rPr lang="en-US" dirty="0"/>
              <a:t>Who is involved in incident response and who are decision makers</a:t>
            </a:r>
          </a:p>
          <a:p>
            <a:pPr marL="228600" indent="-228600">
              <a:buAutoNum type="arabicPeriod"/>
            </a:pPr>
            <a:r>
              <a:rPr lang="en-US" dirty="0"/>
              <a:t>Step by Step approach to incident response</a:t>
            </a:r>
          </a:p>
          <a:p>
            <a:pPr marL="228600" indent="-228600">
              <a:buAutoNum type="arabicPeriod"/>
            </a:pPr>
            <a:r>
              <a:rPr lang="en-US" dirty="0"/>
              <a:t>Action items for various teams and considerations needed</a:t>
            </a:r>
          </a:p>
          <a:p>
            <a:pPr marL="228600" indent="-228600">
              <a:buAutoNum type="arabicPeriod"/>
            </a:pPr>
            <a:r>
              <a:rPr lang="en-US" dirty="0"/>
              <a:t>Contact information to engage teams, communication requirements, and deliverables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229507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document, be noting items for AAR</a:t>
            </a:r>
          </a:p>
          <a:p>
            <a:endParaRPr lang="en-US" dirty="0"/>
          </a:p>
          <a:p>
            <a:r>
              <a:rPr lang="en-US" dirty="0"/>
              <a:t>IR events are stressful, but you have to be prepared for the next IR immediately following. Staged closing of the current incident so you can refresh but still be ready for another IR</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1519863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after action you might come up with recommendations. However, you can’t just say “do this” but hand it off to only your management who fully may drop the ball on having it happen. You need to get SIGN OFF from the person performing the action.</a:t>
            </a:r>
          </a:p>
          <a:p>
            <a:endParaRPr lang="en-US" dirty="0"/>
          </a:p>
          <a:p>
            <a:r>
              <a:rPr lang="en-US" dirty="0"/>
              <a:t>In our org, this may need agreement from management, the owner, and possibly legal if needed. Define in your org who is responsible for checking in and making sure this gets completed.</a:t>
            </a:r>
          </a:p>
          <a:p>
            <a:endParaRPr lang="en-US" dirty="0"/>
          </a:p>
          <a:p>
            <a:r>
              <a:rPr lang="en-US" dirty="0"/>
              <a:t>Every major IR is a perfect opportunity to detect failures in your IRP, playbooks, and procedures and IMPROVE. Define what may need adding! Refine what might be out of date!</a:t>
            </a:r>
          </a:p>
          <a:p>
            <a:endParaRPr lang="en-US" dirty="0"/>
          </a:p>
          <a:p>
            <a:r>
              <a:rPr lang="en-US" dirty="0"/>
              <a:t>In major IR, you’re going to be closing holes in real time, and ensure you document those. But it may prompt wider spread changes (and checking where else you may have similar vulns) and those should be owned by the business. </a:t>
            </a:r>
          </a:p>
          <a:p>
            <a:endParaRPr lang="en-US" dirty="0"/>
          </a:p>
          <a:p>
            <a:r>
              <a:rPr lang="en-US" dirty="0"/>
              <a:t>** Point back to recovery- take corrective actions, tough when </a:t>
            </a:r>
            <a:r>
              <a:rPr lang="en-US" dirty="0" err="1"/>
              <a:t>time+money</a:t>
            </a:r>
            <a:r>
              <a:rPr lang="en-US" dirty="0"/>
              <a:t> are involved</a:t>
            </a:r>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3722643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IR is an ever-evolving beast, and you’ve probably had day to day incidents alongside this major one. When you can, wrap it up neatly and move on!</a:t>
            </a:r>
          </a:p>
          <a:p>
            <a:endParaRPr lang="en-US" dirty="0"/>
          </a:p>
          <a:p>
            <a:r>
              <a:rPr lang="en-US" dirty="0"/>
              <a:t>**you might have another big one, or an overlapping big one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940195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github</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25941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Relationships- IRPs expose how many teams are involved in IR – IR themselves, legal, HR, privacy, business owners, IT teams, AD, Messaging… so make sure they are all on the same page and know how they may fit! Build those contacts now.</a:t>
            </a:r>
          </a:p>
          <a:p>
            <a:endParaRPr lang="en-US" dirty="0"/>
          </a:p>
          <a:p>
            <a:r>
              <a:rPr lang="en-US" dirty="0"/>
              <a:t>Communication is Key- during IR, management and the C-level need to be kept informed on a regular basis. Ensure that as part of documentation you understand how Incident Response Teams are communicating and if IR is a separate effort, get regular updates up to management to keep parties informed at a non-technical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Repeatable and Consistent – you don’t want your response quality to differ based on who is around – if something is big enough to trigger the plan, make sure you do all the steps as you don’t know how it may continue to develop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 is stressful – During an emotional event, people may blank on what to do, who to contact, or may skip steps. An IRP provides a backbone that lets teams follow consistent steps</a:t>
            </a:r>
          </a:p>
          <a:p>
            <a:endParaRPr lang="en-US" dirty="0"/>
          </a:p>
          <a:p>
            <a:r>
              <a:rPr lang="en-US" dirty="0"/>
              <a:t>Auditors- Being able to show Auditors and clients that you have an IRP provides comfort about the maturity of your security program</a:t>
            </a:r>
          </a:p>
          <a:p>
            <a:endParaRPr lang="en-US" dirty="0"/>
          </a:p>
          <a:p>
            <a:r>
              <a:rPr lang="en-US" dirty="0"/>
              <a:t>***Give these a priority – relationships and communication. Auditors/compliance</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80226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basic, single document, in numbered steps! If you Google IRPs, the templates you see may follow this basic structure. </a:t>
            </a:r>
          </a:p>
          <a:p>
            <a:endParaRPr lang="en-US" dirty="0"/>
          </a:p>
          <a:p>
            <a:r>
              <a:rPr lang="en-US" dirty="0"/>
              <a:t>If it’s a big org and you’re creating policy around it, you may want it more fleshed out.</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6427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IT security team may never hear about a Data Incident, all too often they end up hybrids. Your org may also want to implement a “significant incident” plan, which would be used where the incident has the potential to cause large-scale disruption to operations, revenue, or reputation. This involves the C-level immediately, the chair of the board of directors, and chair of the audit committee. A “stop-trade” may be issued.</a:t>
            </a:r>
          </a:p>
          <a:p>
            <a:endParaRPr lang="en-US" dirty="0"/>
          </a:p>
          <a:p>
            <a:r>
              <a:rPr lang="en-US" dirty="0"/>
              <a:t>These general IRPs that involve the general Incident Response team (and not in a security investigations side) may focus on items such as engaging cyber insurance, outside counsel, law enforcement, public relations, regulatory notifications, litigation risk, notice to impacted individuals, etc.</a:t>
            </a:r>
          </a:p>
          <a:p>
            <a:endParaRPr lang="en-US" dirty="0"/>
          </a:p>
          <a:p>
            <a:r>
              <a:rPr lang="en-US" dirty="0"/>
              <a:t>** talk about who has control in a hybrid incident. What starts in one can quickly morph into the other. This is really the business on the right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75932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Hybrid incident, which tends to be most of the big ones, how do the </a:t>
            </a:r>
            <a:r>
              <a:rPr lang="en-US" dirty="0" err="1"/>
              <a:t>venn</a:t>
            </a:r>
            <a:r>
              <a:rPr lang="en-US" dirty="0"/>
              <a:t> diagrams overlap? We see the IT security side of the house, but IT Security is one piece of the larger Incident Response Team, represented by the CISO typically. </a:t>
            </a:r>
          </a:p>
          <a:p>
            <a:endParaRPr lang="en-US" dirty="0"/>
          </a:p>
          <a:p>
            <a:r>
              <a:rPr lang="en-US" dirty="0"/>
              <a:t>The IR team must have a designated IR leader, and ideally a second dedicated scribe. This team performs the following roles:</a:t>
            </a:r>
          </a:p>
          <a:p>
            <a:r>
              <a:rPr lang="en-US" dirty="0"/>
              <a:t>1. Coordinates the standup of Incident Response, notifying appropriate parties (which may engage the general IRT) which may include third party IR firm</a:t>
            </a:r>
          </a:p>
          <a:p>
            <a:r>
              <a:rPr lang="en-US" dirty="0"/>
              <a:t>2. Directing response activities</a:t>
            </a:r>
          </a:p>
          <a:p>
            <a:r>
              <a:rPr lang="en-US" dirty="0"/>
              <a:t>3. Documenting initial event and all subsequent investigation, tracking hosts, timelining</a:t>
            </a:r>
          </a:p>
          <a:p>
            <a:r>
              <a:rPr lang="en-US" dirty="0"/>
              <a:t>4. Writing status briefings at different technical levels to pass up through management to the IRT to speak to the investigation thus far</a:t>
            </a:r>
          </a:p>
          <a:p>
            <a:endParaRPr lang="en-US" dirty="0"/>
          </a:p>
          <a:p>
            <a:r>
              <a:rPr lang="en-US" dirty="0"/>
              <a:t>IR Lead manages the technical bridge regardless of who else is on there.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07189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what’s appropriate to share</a:t>
            </a:r>
          </a:p>
          <a:p>
            <a:endParaRPr lang="en-US" dirty="0"/>
          </a:p>
          <a:p>
            <a:r>
              <a:rPr lang="en-US" dirty="0"/>
              <a:t>Policy and process should be sharable****</a:t>
            </a:r>
          </a:p>
          <a:p>
            <a:endParaRPr lang="en-US" dirty="0"/>
          </a:p>
          <a:p>
            <a:r>
              <a:rPr lang="en-US" dirty="0"/>
              <a:t>We don’t share procedures </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76343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ok to rip whole sections out of there- our policy is straight out of section 3.8 Incident Response and modified to fit the organization</a:t>
            </a:r>
          </a:p>
          <a:p>
            <a:endParaRPr lang="en-US" dirty="0"/>
          </a:p>
          <a:p>
            <a:r>
              <a:rPr lang="en-US" dirty="0"/>
              <a:t>Other guidelines- UK guideline, ISO, specify that we like NIST</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19176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text, but take what’s in NIST and stick it right in policy with minor modifications so your org must stick to it! Don’t feel like you have to reinvent the wheel</a:t>
            </a:r>
          </a:p>
          <a:p>
            <a:endParaRPr lang="en-US" dirty="0"/>
          </a:p>
          <a:p>
            <a:r>
              <a:rPr lang="en-US" dirty="0"/>
              <a:t>It’s a framework- you don’t have to take it 100% at face value, or use every single piece. Adjust to your maturity level and capabilities</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54700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mailto:Casey.L.Beaumont@mmc.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hyperlink" Target="https://github.com/silhouettesec/IncidentResponsePla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Incident Response Plans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Casey Beaumont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820-9463-43E4-AD70-2FC6944F939E}"/>
              </a:ext>
            </a:extLst>
          </p:cNvPr>
          <p:cNvSpPr>
            <a:spLocks noGrp="1"/>
          </p:cNvSpPr>
          <p:nvPr>
            <p:ph type="ctrTitle"/>
          </p:nvPr>
        </p:nvSpPr>
        <p:spPr/>
        <p:txBody>
          <a:bodyPr/>
          <a:lstStyle/>
          <a:p>
            <a:r>
              <a:rPr lang="en-US" dirty="0"/>
              <a:t>So What’s it look like?</a:t>
            </a:r>
          </a:p>
        </p:txBody>
      </p:sp>
      <p:sp>
        <p:nvSpPr>
          <p:cNvPr id="3" name="Subtitle 2">
            <a:extLst>
              <a:ext uri="{FF2B5EF4-FFF2-40B4-BE49-F238E27FC236}">
                <a16:creationId xmlns:a16="http://schemas.microsoft.com/office/drawing/2014/main" id="{BB96534C-291A-4B95-B9CD-BE018BCE3E4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85445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0C92-2123-4465-92E0-49C08E74D41C}"/>
              </a:ext>
            </a:extLst>
          </p:cNvPr>
          <p:cNvSpPr>
            <a:spLocks noGrp="1"/>
          </p:cNvSpPr>
          <p:nvPr>
            <p:ph type="title"/>
          </p:nvPr>
        </p:nvSpPr>
        <p:spPr/>
        <p:txBody>
          <a:bodyPr>
            <a:normAutofit fontScale="90000"/>
          </a:bodyPr>
          <a:lstStyle/>
          <a:p>
            <a:r>
              <a:rPr lang="en-US" dirty="0"/>
              <a:t>Pieces of a progressive IRP</a:t>
            </a:r>
          </a:p>
        </p:txBody>
      </p:sp>
      <p:sp>
        <p:nvSpPr>
          <p:cNvPr id="3" name="Text Placeholder 2">
            <a:extLst>
              <a:ext uri="{FF2B5EF4-FFF2-40B4-BE49-F238E27FC236}">
                <a16:creationId xmlns:a16="http://schemas.microsoft.com/office/drawing/2014/main" id="{4EA2CBED-AF29-43BE-BE6B-E39E8B203B2C}"/>
              </a:ext>
            </a:extLst>
          </p:cNvPr>
          <p:cNvSpPr>
            <a:spLocks noGrp="1"/>
          </p:cNvSpPr>
          <p:nvPr>
            <p:ph type="body" sz="quarter" idx="13"/>
          </p:nvPr>
        </p:nvSpPr>
        <p:spPr/>
        <p:txBody>
          <a:bodyPr/>
          <a:lstStyle/>
          <a:p>
            <a:r>
              <a:rPr lang="en-US" dirty="0"/>
              <a:t>Policy</a:t>
            </a:r>
          </a:p>
        </p:txBody>
      </p:sp>
      <p:sp>
        <p:nvSpPr>
          <p:cNvPr id="4" name="Text Placeholder 3">
            <a:extLst>
              <a:ext uri="{FF2B5EF4-FFF2-40B4-BE49-F238E27FC236}">
                <a16:creationId xmlns:a16="http://schemas.microsoft.com/office/drawing/2014/main" id="{E8D0C35D-1492-43E5-BACF-CBBF66B491C3}"/>
              </a:ext>
            </a:extLst>
          </p:cNvPr>
          <p:cNvSpPr>
            <a:spLocks noGrp="1"/>
          </p:cNvSpPr>
          <p:nvPr>
            <p:ph type="body" sz="quarter" idx="14"/>
          </p:nvPr>
        </p:nvSpPr>
        <p:spPr/>
        <p:txBody>
          <a:bodyPr/>
          <a:lstStyle/>
          <a:p>
            <a:r>
              <a:rPr lang="en-US" dirty="0"/>
              <a:t>Process</a:t>
            </a:r>
          </a:p>
        </p:txBody>
      </p:sp>
      <p:sp>
        <p:nvSpPr>
          <p:cNvPr id="5" name="Text Placeholder 4">
            <a:extLst>
              <a:ext uri="{FF2B5EF4-FFF2-40B4-BE49-F238E27FC236}">
                <a16:creationId xmlns:a16="http://schemas.microsoft.com/office/drawing/2014/main" id="{E2AB281C-363A-41B7-A582-C9DB75BF132B}"/>
              </a:ext>
            </a:extLst>
          </p:cNvPr>
          <p:cNvSpPr>
            <a:spLocks noGrp="1"/>
          </p:cNvSpPr>
          <p:nvPr>
            <p:ph type="body" sz="quarter" idx="15"/>
          </p:nvPr>
        </p:nvSpPr>
        <p:spPr/>
        <p:txBody>
          <a:bodyPr/>
          <a:lstStyle/>
          <a:p>
            <a:r>
              <a:rPr lang="en-US" dirty="0"/>
              <a:t>Playbooks</a:t>
            </a:r>
          </a:p>
        </p:txBody>
      </p:sp>
      <p:sp>
        <p:nvSpPr>
          <p:cNvPr id="6" name="Text Placeholder 5">
            <a:extLst>
              <a:ext uri="{FF2B5EF4-FFF2-40B4-BE49-F238E27FC236}">
                <a16:creationId xmlns:a16="http://schemas.microsoft.com/office/drawing/2014/main" id="{6CD74C61-9E8F-4201-8950-3EB921EEDC4A}"/>
              </a:ext>
            </a:extLst>
          </p:cNvPr>
          <p:cNvSpPr>
            <a:spLocks noGrp="1"/>
          </p:cNvSpPr>
          <p:nvPr>
            <p:ph type="body" sz="quarter" idx="16"/>
          </p:nvPr>
        </p:nvSpPr>
        <p:spPr/>
        <p:txBody>
          <a:bodyPr/>
          <a:lstStyle/>
          <a:p>
            <a:r>
              <a:rPr lang="en-US" dirty="0"/>
              <a:t>Procedures</a:t>
            </a:r>
          </a:p>
        </p:txBody>
      </p:sp>
      <p:sp>
        <p:nvSpPr>
          <p:cNvPr id="7" name="Text Placeholder 6">
            <a:extLst>
              <a:ext uri="{FF2B5EF4-FFF2-40B4-BE49-F238E27FC236}">
                <a16:creationId xmlns:a16="http://schemas.microsoft.com/office/drawing/2014/main" id="{820899B3-9367-4266-9E8F-DAFA74D99DF2}"/>
              </a:ext>
            </a:extLst>
          </p:cNvPr>
          <p:cNvSpPr>
            <a:spLocks noGrp="1"/>
          </p:cNvSpPr>
          <p:nvPr>
            <p:ph type="body" sz="quarter" idx="17"/>
          </p:nvPr>
        </p:nvSpPr>
        <p:spPr/>
        <p:txBody>
          <a:bodyPr/>
          <a:lstStyle/>
          <a:p>
            <a:r>
              <a:rPr lang="en-US" dirty="0"/>
              <a:t>Big picture company policy on Incident Response</a:t>
            </a:r>
          </a:p>
        </p:txBody>
      </p:sp>
      <p:sp>
        <p:nvSpPr>
          <p:cNvPr id="8" name="Text Placeholder 7">
            <a:extLst>
              <a:ext uri="{FF2B5EF4-FFF2-40B4-BE49-F238E27FC236}">
                <a16:creationId xmlns:a16="http://schemas.microsoft.com/office/drawing/2014/main" id="{EB01E6EF-DF4A-4C5C-89E1-177D3B7C27B0}"/>
              </a:ext>
            </a:extLst>
          </p:cNvPr>
          <p:cNvSpPr>
            <a:spLocks noGrp="1"/>
          </p:cNvSpPr>
          <p:nvPr>
            <p:ph type="body" sz="quarter" idx="18"/>
          </p:nvPr>
        </p:nvSpPr>
        <p:spPr/>
        <p:txBody>
          <a:bodyPr/>
          <a:lstStyle/>
          <a:p>
            <a:r>
              <a:rPr lang="en-US" dirty="0"/>
              <a:t>Flow of events and all steps taken in a typical response</a:t>
            </a:r>
          </a:p>
        </p:txBody>
      </p:sp>
      <p:sp>
        <p:nvSpPr>
          <p:cNvPr id="9" name="Text Placeholder 8">
            <a:extLst>
              <a:ext uri="{FF2B5EF4-FFF2-40B4-BE49-F238E27FC236}">
                <a16:creationId xmlns:a16="http://schemas.microsoft.com/office/drawing/2014/main" id="{98B71287-8CAF-4818-92EC-C09C695B8B3A}"/>
              </a:ext>
            </a:extLst>
          </p:cNvPr>
          <p:cNvSpPr>
            <a:spLocks noGrp="1"/>
          </p:cNvSpPr>
          <p:nvPr>
            <p:ph type="body" sz="quarter" idx="19"/>
          </p:nvPr>
        </p:nvSpPr>
        <p:spPr/>
        <p:txBody>
          <a:bodyPr/>
          <a:lstStyle/>
          <a:p>
            <a:r>
              <a:rPr lang="en-US" dirty="0"/>
              <a:t>For IR and shareable to related teams to security – much more detailed</a:t>
            </a:r>
          </a:p>
        </p:txBody>
      </p:sp>
      <p:sp>
        <p:nvSpPr>
          <p:cNvPr id="10" name="Text Placeholder 9">
            <a:extLst>
              <a:ext uri="{FF2B5EF4-FFF2-40B4-BE49-F238E27FC236}">
                <a16:creationId xmlns:a16="http://schemas.microsoft.com/office/drawing/2014/main" id="{6AB9DB24-10E7-4056-A371-7EE85787D611}"/>
              </a:ext>
            </a:extLst>
          </p:cNvPr>
          <p:cNvSpPr>
            <a:spLocks noGrp="1"/>
          </p:cNvSpPr>
          <p:nvPr>
            <p:ph type="body" sz="quarter" idx="20"/>
          </p:nvPr>
        </p:nvSpPr>
        <p:spPr/>
        <p:txBody>
          <a:bodyPr/>
          <a:lstStyle/>
          <a:p>
            <a:r>
              <a:rPr lang="en-US" dirty="0"/>
              <a:t>The nitty gritty on how to perform specific tasks, which supplement playbooks</a:t>
            </a:r>
          </a:p>
        </p:txBody>
      </p:sp>
      <p:sp>
        <p:nvSpPr>
          <p:cNvPr id="13" name="Slide Number Placeholder 12">
            <a:extLst>
              <a:ext uri="{FF2B5EF4-FFF2-40B4-BE49-F238E27FC236}">
                <a16:creationId xmlns:a16="http://schemas.microsoft.com/office/drawing/2014/main" id="{91AE7273-FE29-4D69-8CCA-5A12259787E8}"/>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967242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20A7-D0FC-43F4-AE1B-547B966FE3A1}"/>
              </a:ext>
            </a:extLst>
          </p:cNvPr>
          <p:cNvSpPr>
            <a:spLocks noGrp="1"/>
          </p:cNvSpPr>
          <p:nvPr>
            <p:ph type="title"/>
          </p:nvPr>
        </p:nvSpPr>
        <p:spPr/>
        <p:txBody>
          <a:bodyPr/>
          <a:lstStyle/>
          <a:p>
            <a:r>
              <a:rPr lang="en-US" dirty="0"/>
              <a:t>IR Policy</a:t>
            </a:r>
          </a:p>
        </p:txBody>
      </p:sp>
      <p:sp>
        <p:nvSpPr>
          <p:cNvPr id="3" name="Text Placeholder 2">
            <a:extLst>
              <a:ext uri="{FF2B5EF4-FFF2-40B4-BE49-F238E27FC236}">
                <a16:creationId xmlns:a16="http://schemas.microsoft.com/office/drawing/2014/main" id="{4E3D4D40-C89F-40B3-9A78-379CC2077496}"/>
              </a:ext>
            </a:extLst>
          </p:cNvPr>
          <p:cNvSpPr>
            <a:spLocks noGrp="1"/>
          </p:cNvSpPr>
          <p:nvPr>
            <p:ph type="body" idx="1"/>
          </p:nvPr>
        </p:nvSpPr>
        <p:spPr/>
        <p:txBody>
          <a:bodyPr/>
          <a:lstStyle/>
          <a:p>
            <a:r>
              <a:rPr lang="en-US" dirty="0"/>
              <a:t>Pick a Guideline to Follow</a:t>
            </a:r>
          </a:p>
        </p:txBody>
      </p:sp>
      <p:sp>
        <p:nvSpPr>
          <p:cNvPr id="4" name="Content Placeholder 3">
            <a:extLst>
              <a:ext uri="{FF2B5EF4-FFF2-40B4-BE49-F238E27FC236}">
                <a16:creationId xmlns:a16="http://schemas.microsoft.com/office/drawing/2014/main" id="{E142C460-1E3B-4DDD-B8D3-2703C1C653F1}"/>
              </a:ext>
            </a:extLst>
          </p:cNvPr>
          <p:cNvSpPr>
            <a:spLocks noGrp="1"/>
          </p:cNvSpPr>
          <p:nvPr>
            <p:ph sz="half" idx="2"/>
          </p:nvPr>
        </p:nvSpPr>
        <p:spPr/>
        <p:txBody>
          <a:bodyPr>
            <a:normAutofit lnSpcReduction="10000"/>
          </a:bodyPr>
          <a:lstStyle/>
          <a:p>
            <a:r>
              <a:rPr lang="en-US" dirty="0"/>
              <a:t>NIST SP 800-53 Rev 5 “Security and Privacy Controls for Federal Information Systems and Organizations” </a:t>
            </a:r>
          </a:p>
          <a:p>
            <a:r>
              <a:rPr lang="en-US" dirty="0"/>
              <a:t>NIST SP 800-61 Rev 2 “Computer Security Incident Handling Guide”</a:t>
            </a:r>
          </a:p>
          <a:p>
            <a:r>
              <a:rPr lang="en-US" dirty="0"/>
              <a:t>ISO/IEC 27001</a:t>
            </a:r>
          </a:p>
        </p:txBody>
      </p:sp>
      <p:sp>
        <p:nvSpPr>
          <p:cNvPr id="5" name="Text Placeholder 4">
            <a:extLst>
              <a:ext uri="{FF2B5EF4-FFF2-40B4-BE49-F238E27FC236}">
                <a16:creationId xmlns:a16="http://schemas.microsoft.com/office/drawing/2014/main" id="{2F1A0DB6-FAFB-458A-B040-D9A322740752}"/>
              </a:ext>
            </a:extLst>
          </p:cNvPr>
          <p:cNvSpPr>
            <a:spLocks noGrp="1"/>
          </p:cNvSpPr>
          <p:nvPr>
            <p:ph type="body" sz="quarter" idx="3"/>
          </p:nvPr>
        </p:nvSpPr>
        <p:spPr/>
        <p:txBody>
          <a:bodyPr/>
          <a:lstStyle/>
          <a:p>
            <a:r>
              <a:rPr lang="en-US" dirty="0"/>
              <a:t>Lay Out The Ground Rules</a:t>
            </a:r>
          </a:p>
        </p:txBody>
      </p:sp>
      <p:sp>
        <p:nvSpPr>
          <p:cNvPr id="6" name="Content Placeholder 5">
            <a:extLst>
              <a:ext uri="{FF2B5EF4-FFF2-40B4-BE49-F238E27FC236}">
                <a16:creationId xmlns:a16="http://schemas.microsoft.com/office/drawing/2014/main" id="{6ED179F7-5AEA-434B-A14F-5884B0B253B9}"/>
              </a:ext>
            </a:extLst>
          </p:cNvPr>
          <p:cNvSpPr>
            <a:spLocks noGrp="1"/>
          </p:cNvSpPr>
          <p:nvPr>
            <p:ph sz="quarter" idx="4"/>
          </p:nvPr>
        </p:nvSpPr>
        <p:spPr/>
        <p:txBody>
          <a:bodyPr/>
          <a:lstStyle/>
          <a:p>
            <a:r>
              <a:rPr lang="en-US" dirty="0"/>
              <a:t>What is the company responsible to do?</a:t>
            </a:r>
          </a:p>
          <a:p>
            <a:r>
              <a:rPr lang="en-US" dirty="0"/>
              <a:t>Define terms and severity levels</a:t>
            </a:r>
          </a:p>
          <a:p>
            <a:r>
              <a:rPr lang="en-US" dirty="0"/>
              <a:t>Differentiates between cyber and data incidents</a:t>
            </a:r>
          </a:p>
        </p:txBody>
      </p:sp>
      <p:sp>
        <p:nvSpPr>
          <p:cNvPr id="7" name="Text Placeholder 6">
            <a:extLst>
              <a:ext uri="{FF2B5EF4-FFF2-40B4-BE49-F238E27FC236}">
                <a16:creationId xmlns:a16="http://schemas.microsoft.com/office/drawing/2014/main" id="{CBB814A4-FFA6-45A0-AF26-53F9F419CF28}"/>
              </a:ext>
            </a:extLst>
          </p:cNvPr>
          <p:cNvSpPr>
            <a:spLocks noGrp="1"/>
          </p:cNvSpPr>
          <p:nvPr>
            <p:ph type="body" idx="13"/>
          </p:nvPr>
        </p:nvSpPr>
        <p:spPr/>
        <p:txBody>
          <a:bodyPr/>
          <a:lstStyle/>
          <a:p>
            <a:r>
              <a:rPr lang="en-US" dirty="0"/>
              <a:t>Define Roles and Responsibilities</a:t>
            </a:r>
          </a:p>
        </p:txBody>
      </p:sp>
      <p:sp>
        <p:nvSpPr>
          <p:cNvPr id="8" name="Content Placeholder 7">
            <a:extLst>
              <a:ext uri="{FF2B5EF4-FFF2-40B4-BE49-F238E27FC236}">
                <a16:creationId xmlns:a16="http://schemas.microsoft.com/office/drawing/2014/main" id="{420D2336-D75F-4F84-B97A-74AD402A0BE2}"/>
              </a:ext>
            </a:extLst>
          </p:cNvPr>
          <p:cNvSpPr>
            <a:spLocks noGrp="1"/>
          </p:cNvSpPr>
          <p:nvPr>
            <p:ph sz="half" idx="14"/>
          </p:nvPr>
        </p:nvSpPr>
        <p:spPr/>
        <p:txBody>
          <a:bodyPr/>
          <a:lstStyle/>
          <a:p>
            <a:r>
              <a:rPr lang="en-US" dirty="0"/>
              <a:t>Both in security and supporting teams</a:t>
            </a:r>
          </a:p>
          <a:p>
            <a:r>
              <a:rPr lang="en-US" dirty="0"/>
              <a:t>Define how incidents are reported</a:t>
            </a:r>
          </a:p>
          <a:p>
            <a:endParaRPr lang="en-US" dirty="0"/>
          </a:p>
        </p:txBody>
      </p:sp>
      <p:sp>
        <p:nvSpPr>
          <p:cNvPr id="11" name="Slide Number Placeholder 10">
            <a:extLst>
              <a:ext uri="{FF2B5EF4-FFF2-40B4-BE49-F238E27FC236}">
                <a16:creationId xmlns:a16="http://schemas.microsoft.com/office/drawing/2014/main" id="{65308A05-03E7-441D-8764-7ED5905B8D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70843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CC0D-8819-483F-BAC2-032926B6C1CE}"/>
              </a:ext>
            </a:extLst>
          </p:cNvPr>
          <p:cNvSpPr>
            <a:spLocks noGrp="1"/>
          </p:cNvSpPr>
          <p:nvPr>
            <p:ph type="title"/>
          </p:nvPr>
        </p:nvSpPr>
        <p:spPr>
          <a:xfrm>
            <a:off x="497101" y="833562"/>
            <a:ext cx="11197798" cy="1325563"/>
          </a:xfrm>
        </p:spPr>
        <p:txBody>
          <a:bodyPr/>
          <a:lstStyle/>
          <a:p>
            <a:r>
              <a:rPr lang="en-US" dirty="0"/>
              <a:t>IR policy – Copy + Paste</a:t>
            </a:r>
          </a:p>
        </p:txBody>
      </p:sp>
      <p:sp>
        <p:nvSpPr>
          <p:cNvPr id="11" name="Slide Number Placeholder 10">
            <a:extLst>
              <a:ext uri="{FF2B5EF4-FFF2-40B4-BE49-F238E27FC236}">
                <a16:creationId xmlns:a16="http://schemas.microsoft.com/office/drawing/2014/main" id="{80DBB488-F296-45BC-9502-5E10CFA87622}"/>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12" name="TextBox 11">
            <a:extLst>
              <a:ext uri="{FF2B5EF4-FFF2-40B4-BE49-F238E27FC236}">
                <a16:creationId xmlns:a16="http://schemas.microsoft.com/office/drawing/2014/main" id="{3F0AA2A8-D7D0-4B83-9431-C98C5C39916B}"/>
              </a:ext>
            </a:extLst>
          </p:cNvPr>
          <p:cNvSpPr txBox="1"/>
          <p:nvPr/>
        </p:nvSpPr>
        <p:spPr>
          <a:xfrm>
            <a:off x="926123" y="1828800"/>
            <a:ext cx="10427677" cy="4678204"/>
          </a:xfrm>
          <a:prstGeom prst="rect">
            <a:avLst/>
          </a:prstGeom>
          <a:noFill/>
        </p:spPr>
        <p:txBody>
          <a:bodyPr wrap="square" rtlCol="0">
            <a:spAutoFit/>
          </a:bodyPr>
          <a:lstStyle/>
          <a:p>
            <a:r>
              <a:rPr lang="en-US" dirty="0"/>
              <a:t>IR-8 INCIDENT RESPONSE PLAN </a:t>
            </a:r>
          </a:p>
          <a:p>
            <a:pPr marL="342900" indent="-342900">
              <a:buAutoNum type="alphaLcPeriod"/>
            </a:pPr>
            <a:r>
              <a:rPr lang="en-US" sz="1400" dirty="0"/>
              <a:t>Develop an incident response plan that: </a:t>
            </a:r>
          </a:p>
          <a:p>
            <a:pPr marL="800100" lvl="1" indent="-342900">
              <a:buAutoNum type="arabicPeriod"/>
            </a:pPr>
            <a:r>
              <a:rPr lang="en-US" sz="1400" dirty="0"/>
              <a:t>Provides the organization with a roadmap for implementing its incident response capability; </a:t>
            </a:r>
          </a:p>
          <a:p>
            <a:pPr marL="800100" lvl="1" indent="-342900">
              <a:buAutoNum type="arabicPeriod"/>
            </a:pPr>
            <a:r>
              <a:rPr lang="en-US" sz="1400" dirty="0"/>
              <a:t>Describes the structure and organization of the incident response capability; </a:t>
            </a:r>
          </a:p>
          <a:p>
            <a:pPr marL="800100" lvl="1" indent="-342900">
              <a:buAutoNum type="arabicPeriod"/>
            </a:pPr>
            <a:r>
              <a:rPr lang="en-US" sz="1400" dirty="0"/>
              <a:t>Provides a high-level approach for how the incident response capability fits into the overall organization; </a:t>
            </a:r>
          </a:p>
          <a:p>
            <a:pPr marL="800100" lvl="1" indent="-342900">
              <a:buAutoNum type="arabicPeriod"/>
            </a:pPr>
            <a:r>
              <a:rPr lang="en-US" sz="1400" dirty="0"/>
              <a:t>Meets the unique requirements of the organization, which relate to mission, size, structure, and functions; </a:t>
            </a:r>
          </a:p>
          <a:p>
            <a:pPr marL="800100" lvl="1" indent="-342900">
              <a:buAutoNum type="arabicPeriod"/>
            </a:pPr>
            <a:r>
              <a:rPr lang="en-US" sz="1400" dirty="0"/>
              <a:t>Defines reportable incidents;</a:t>
            </a:r>
          </a:p>
          <a:p>
            <a:pPr marL="800100" lvl="1" indent="-342900">
              <a:buAutoNum type="arabicPeriod"/>
            </a:pPr>
            <a:r>
              <a:rPr lang="en-US" sz="1400" dirty="0"/>
              <a:t>Provides metrics for measuring the incident response capability within the organization; </a:t>
            </a:r>
          </a:p>
          <a:p>
            <a:pPr marL="800100" lvl="1" indent="-342900">
              <a:buAutoNum type="arabicPeriod"/>
            </a:pPr>
            <a:r>
              <a:rPr lang="en-US" sz="1400" dirty="0"/>
              <a:t>Defines the resources and management support needed to effectively maintain and mature an incident response capability; </a:t>
            </a:r>
          </a:p>
          <a:p>
            <a:pPr marL="800100" lvl="1" indent="-342900">
              <a:buAutoNum type="arabicPeriod"/>
            </a:pPr>
            <a:r>
              <a:rPr lang="en-US" sz="1400" dirty="0"/>
              <a:t>Addresses the sharing of incident information; </a:t>
            </a:r>
          </a:p>
          <a:p>
            <a:pPr marL="800100" lvl="1" indent="-342900">
              <a:buAutoNum type="arabicPeriod"/>
            </a:pPr>
            <a:r>
              <a:rPr lang="en-US" sz="1400" dirty="0"/>
              <a:t>Is reviewed and approved by [</a:t>
            </a:r>
            <a:r>
              <a:rPr lang="en-US" sz="1400" dirty="0">
                <a:highlight>
                  <a:srgbClr val="FFFF00"/>
                </a:highlight>
              </a:rPr>
              <a:t>Assignment: organization-defined personnel or roles</a:t>
            </a:r>
            <a:r>
              <a:rPr lang="en-US" sz="1400" dirty="0"/>
              <a:t>] [</a:t>
            </a:r>
            <a:r>
              <a:rPr lang="en-US" sz="1400" dirty="0">
                <a:highlight>
                  <a:srgbClr val="FFFF00"/>
                </a:highlight>
              </a:rPr>
              <a:t>Assignment: organization-defined frequency</a:t>
            </a:r>
            <a:r>
              <a:rPr lang="en-US" sz="1400" dirty="0"/>
              <a:t>]; and </a:t>
            </a:r>
          </a:p>
          <a:p>
            <a:pPr marL="800100" lvl="1" indent="-342900">
              <a:buAutoNum type="arabicPeriod"/>
            </a:pPr>
            <a:r>
              <a:rPr lang="en-US" sz="1400" dirty="0"/>
              <a:t>Explicitly designates responsibility for incident response to [Assignment: organization defined entities, personnel, or roles]. </a:t>
            </a:r>
          </a:p>
          <a:p>
            <a:pPr marL="342900" indent="-342900">
              <a:buAutoNum type="alphaLcPeriod"/>
            </a:pPr>
            <a:r>
              <a:rPr lang="en-US" sz="1400" dirty="0"/>
              <a:t>Distribute copies of the incident response plan to [</a:t>
            </a:r>
            <a:r>
              <a:rPr lang="en-US" sz="1400" dirty="0">
                <a:highlight>
                  <a:srgbClr val="FFFF00"/>
                </a:highlight>
              </a:rPr>
              <a:t>Assignment: organization-defined incident response personnel (identified by name and/or by role) and organizational elements</a:t>
            </a:r>
            <a:r>
              <a:rPr lang="en-US" sz="1400" dirty="0"/>
              <a:t>]; </a:t>
            </a:r>
          </a:p>
          <a:p>
            <a:pPr marL="342900" indent="-342900">
              <a:buAutoNum type="alphaLcPeriod"/>
            </a:pPr>
            <a:r>
              <a:rPr lang="en-US" sz="1400" dirty="0"/>
              <a:t>Update the incident response plan to address system and organizational changes or problems encountered during plan implementation, execution, or testing; </a:t>
            </a:r>
          </a:p>
          <a:p>
            <a:pPr marL="342900" indent="-342900">
              <a:buAutoNum type="alphaLcPeriod"/>
            </a:pPr>
            <a:r>
              <a:rPr lang="en-US" sz="1400" dirty="0"/>
              <a:t>Communicate incident response plan changes to [</a:t>
            </a:r>
            <a:r>
              <a:rPr lang="en-US" sz="1400" dirty="0">
                <a:highlight>
                  <a:srgbClr val="FFFF00"/>
                </a:highlight>
              </a:rPr>
              <a:t>Assignment: organization-defined incident response personnel (identified by name and/or by role) and organizational elements</a:t>
            </a:r>
            <a:r>
              <a:rPr lang="en-US" sz="1400" dirty="0"/>
              <a:t>]; and </a:t>
            </a:r>
          </a:p>
          <a:p>
            <a:pPr marL="342900" indent="-342900">
              <a:buAutoNum type="alphaLcPeriod"/>
            </a:pPr>
            <a:r>
              <a:rPr lang="en-US" sz="1400" dirty="0"/>
              <a:t>Protect the incident response plan from unauthorized disclosure and modification.</a:t>
            </a:r>
            <a:endParaRPr lang="en-US" dirty="0"/>
          </a:p>
        </p:txBody>
      </p:sp>
    </p:spTree>
    <p:extLst>
      <p:ext uri="{BB962C8B-B14F-4D97-AF65-F5344CB8AC3E}">
        <p14:creationId xmlns:p14="http://schemas.microsoft.com/office/powerpoint/2010/main" val="472178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20A7-D0FC-43F4-AE1B-547B966FE3A1}"/>
              </a:ext>
            </a:extLst>
          </p:cNvPr>
          <p:cNvSpPr>
            <a:spLocks noGrp="1"/>
          </p:cNvSpPr>
          <p:nvPr>
            <p:ph type="title"/>
          </p:nvPr>
        </p:nvSpPr>
        <p:spPr/>
        <p:txBody>
          <a:bodyPr/>
          <a:lstStyle/>
          <a:p>
            <a:r>
              <a:rPr lang="en-US" dirty="0"/>
              <a:t>IR Policy - classification</a:t>
            </a:r>
          </a:p>
        </p:txBody>
      </p:sp>
      <p:sp>
        <p:nvSpPr>
          <p:cNvPr id="5" name="Text Placeholder 4">
            <a:extLst>
              <a:ext uri="{FF2B5EF4-FFF2-40B4-BE49-F238E27FC236}">
                <a16:creationId xmlns:a16="http://schemas.microsoft.com/office/drawing/2014/main" id="{2F1A0DB6-FAFB-458A-B040-D9A322740752}"/>
              </a:ext>
            </a:extLst>
          </p:cNvPr>
          <p:cNvSpPr>
            <a:spLocks noGrp="1"/>
          </p:cNvSpPr>
          <p:nvPr>
            <p:ph type="body" sz="quarter" idx="3"/>
          </p:nvPr>
        </p:nvSpPr>
        <p:spPr>
          <a:xfrm>
            <a:off x="562226" y="2068784"/>
            <a:ext cx="4664115" cy="823912"/>
          </a:xfrm>
        </p:spPr>
        <p:txBody>
          <a:bodyPr/>
          <a:lstStyle/>
          <a:p>
            <a:r>
              <a:rPr lang="en-US" dirty="0"/>
              <a:t>Standardize Severity Levels</a:t>
            </a:r>
          </a:p>
        </p:txBody>
      </p:sp>
      <p:sp>
        <p:nvSpPr>
          <p:cNvPr id="6" name="Content Placeholder 5">
            <a:extLst>
              <a:ext uri="{FF2B5EF4-FFF2-40B4-BE49-F238E27FC236}">
                <a16:creationId xmlns:a16="http://schemas.microsoft.com/office/drawing/2014/main" id="{6ED179F7-5AEA-434B-A14F-5884B0B253B9}"/>
              </a:ext>
            </a:extLst>
          </p:cNvPr>
          <p:cNvSpPr>
            <a:spLocks noGrp="1"/>
          </p:cNvSpPr>
          <p:nvPr>
            <p:ph sz="quarter" idx="4"/>
          </p:nvPr>
        </p:nvSpPr>
        <p:spPr>
          <a:xfrm>
            <a:off x="562226" y="3003020"/>
            <a:ext cx="4664115" cy="1997867"/>
          </a:xfrm>
        </p:spPr>
        <p:txBody>
          <a:bodyPr/>
          <a:lstStyle/>
          <a:p>
            <a:r>
              <a:rPr lang="en-US" dirty="0"/>
              <a:t>Severity classification may differ depending on the team – ensure that Legal’s definitions match those for Information Technology!</a:t>
            </a:r>
          </a:p>
        </p:txBody>
      </p:sp>
      <p:sp>
        <p:nvSpPr>
          <p:cNvPr id="11" name="Slide Number Placeholder 10">
            <a:extLst>
              <a:ext uri="{FF2B5EF4-FFF2-40B4-BE49-F238E27FC236}">
                <a16:creationId xmlns:a16="http://schemas.microsoft.com/office/drawing/2014/main" id="{65308A05-03E7-441D-8764-7ED5905B8DE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17" name="Picture 16">
            <a:extLst>
              <a:ext uri="{FF2B5EF4-FFF2-40B4-BE49-F238E27FC236}">
                <a16:creationId xmlns:a16="http://schemas.microsoft.com/office/drawing/2014/main" id="{0A133C62-C402-470B-9251-59CAA05D9C56}"/>
              </a:ext>
            </a:extLst>
          </p:cNvPr>
          <p:cNvPicPr>
            <a:picLocks noChangeAspect="1"/>
          </p:cNvPicPr>
          <p:nvPr/>
        </p:nvPicPr>
        <p:blipFill>
          <a:blip r:embed="rId3"/>
          <a:stretch>
            <a:fillRect/>
          </a:stretch>
        </p:blipFill>
        <p:spPr>
          <a:xfrm>
            <a:off x="5676900" y="2068784"/>
            <a:ext cx="5867400" cy="4276725"/>
          </a:xfrm>
          <a:prstGeom prst="rect">
            <a:avLst/>
          </a:prstGeom>
        </p:spPr>
      </p:pic>
    </p:spTree>
    <p:extLst>
      <p:ext uri="{BB962C8B-B14F-4D97-AF65-F5344CB8AC3E}">
        <p14:creationId xmlns:p14="http://schemas.microsoft.com/office/powerpoint/2010/main" val="45538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AFF8-B7CB-45C8-B804-D53EBB34239A}"/>
              </a:ext>
            </a:extLst>
          </p:cNvPr>
          <p:cNvSpPr>
            <a:spLocks noGrp="1"/>
          </p:cNvSpPr>
          <p:nvPr>
            <p:ph type="title"/>
          </p:nvPr>
        </p:nvSpPr>
        <p:spPr/>
        <p:txBody>
          <a:bodyPr/>
          <a:lstStyle/>
          <a:p>
            <a:r>
              <a:rPr lang="en-US" dirty="0"/>
              <a:t>IR Process</a:t>
            </a:r>
            <a:br>
              <a:rPr lang="en-US" dirty="0"/>
            </a:br>
            <a:r>
              <a:rPr lang="en-US" sz="1800" dirty="0"/>
              <a:t>Most similar to a single-document IRP</a:t>
            </a:r>
            <a:endParaRPr lang="en-US" dirty="0"/>
          </a:p>
        </p:txBody>
      </p:sp>
      <p:sp>
        <p:nvSpPr>
          <p:cNvPr id="4" name="Text Placeholder 3">
            <a:extLst>
              <a:ext uri="{FF2B5EF4-FFF2-40B4-BE49-F238E27FC236}">
                <a16:creationId xmlns:a16="http://schemas.microsoft.com/office/drawing/2014/main" id="{968A47F9-8E8F-452F-9818-76769FEC66B9}"/>
              </a:ext>
            </a:extLst>
          </p:cNvPr>
          <p:cNvSpPr>
            <a:spLocks noGrp="1"/>
          </p:cNvSpPr>
          <p:nvPr>
            <p:ph type="body" idx="1"/>
          </p:nvPr>
        </p:nvSpPr>
        <p:spPr/>
        <p:txBody>
          <a:bodyPr/>
          <a:lstStyle/>
          <a:p>
            <a:r>
              <a:rPr lang="en-US" dirty="0"/>
              <a:t>Standardized Definitions</a:t>
            </a:r>
          </a:p>
        </p:txBody>
      </p:sp>
      <p:sp>
        <p:nvSpPr>
          <p:cNvPr id="5" name="Text Placeholder 4">
            <a:extLst>
              <a:ext uri="{FF2B5EF4-FFF2-40B4-BE49-F238E27FC236}">
                <a16:creationId xmlns:a16="http://schemas.microsoft.com/office/drawing/2014/main" id="{30101956-EBDF-4E89-8D3F-0514C611576E}"/>
              </a:ext>
            </a:extLst>
          </p:cNvPr>
          <p:cNvSpPr>
            <a:spLocks noGrp="1"/>
          </p:cNvSpPr>
          <p:nvPr>
            <p:ph type="body" idx="21"/>
          </p:nvPr>
        </p:nvSpPr>
        <p:spPr/>
        <p:txBody>
          <a:bodyPr/>
          <a:lstStyle/>
          <a:p>
            <a:endParaRPr lang="en-US"/>
          </a:p>
        </p:txBody>
      </p:sp>
      <p:pic>
        <p:nvPicPr>
          <p:cNvPr id="21" name="Picture Placeholder 20" descr="Workflow outline">
            <a:extLst>
              <a:ext uri="{FF2B5EF4-FFF2-40B4-BE49-F238E27FC236}">
                <a16:creationId xmlns:a16="http://schemas.microsoft.com/office/drawing/2014/main" id="{345BC547-B10E-4A66-BAD4-439216CCA1C7}"/>
              </a:ext>
            </a:extLst>
          </p:cNvPr>
          <p:cNvPicPr>
            <a:picLocks noGrp="1" noChangeAspect="1"/>
          </p:cNvPicPr>
          <p:nvPr>
            <p:ph type="pic" sz="quarter" idx="15"/>
          </p:nvPr>
        </p:nvPicPr>
        <p:blipFill>
          <a:blip r:embed="rId3">
            <a:extLst>
              <a:ext uri="{96DAC541-7B7A-43D3-8B79-37D633B846F1}">
                <asvg:svgBlip xmlns:asvg="http://schemas.microsoft.com/office/drawing/2016/SVG/main" r:embed="rId4"/>
              </a:ext>
            </a:extLst>
          </a:blip>
          <a:srcRect l="43" r="43"/>
          <a:stretch>
            <a:fillRect/>
          </a:stretch>
        </p:blipFill>
        <p:spPr>
          <a:xfrm>
            <a:off x="6327576" y="2886073"/>
            <a:ext cx="1845511" cy="1845511"/>
          </a:xfrm>
        </p:spPr>
      </p:pic>
      <p:sp>
        <p:nvSpPr>
          <p:cNvPr id="7" name="Text Placeholder 6">
            <a:extLst>
              <a:ext uri="{FF2B5EF4-FFF2-40B4-BE49-F238E27FC236}">
                <a16:creationId xmlns:a16="http://schemas.microsoft.com/office/drawing/2014/main" id="{EA92D6AF-A268-4DDA-B74F-2854D85736D0}"/>
              </a:ext>
            </a:extLst>
          </p:cNvPr>
          <p:cNvSpPr>
            <a:spLocks noGrp="1"/>
          </p:cNvSpPr>
          <p:nvPr>
            <p:ph type="body" idx="18"/>
          </p:nvPr>
        </p:nvSpPr>
        <p:spPr/>
        <p:txBody>
          <a:bodyPr/>
          <a:lstStyle/>
          <a:p>
            <a:r>
              <a:rPr lang="en-US" dirty="0"/>
              <a:t>Define Incident Lifecycle</a:t>
            </a:r>
          </a:p>
        </p:txBody>
      </p:sp>
      <p:sp>
        <p:nvSpPr>
          <p:cNvPr id="8" name="Text Placeholder 7">
            <a:extLst>
              <a:ext uri="{FF2B5EF4-FFF2-40B4-BE49-F238E27FC236}">
                <a16:creationId xmlns:a16="http://schemas.microsoft.com/office/drawing/2014/main" id="{25B8A622-6BA0-4FDE-B505-0E33786E0A01}"/>
              </a:ext>
            </a:extLst>
          </p:cNvPr>
          <p:cNvSpPr>
            <a:spLocks noGrp="1"/>
          </p:cNvSpPr>
          <p:nvPr>
            <p:ph type="body" idx="22"/>
          </p:nvPr>
        </p:nvSpPr>
        <p:spPr/>
        <p:txBody>
          <a:bodyPr/>
          <a:lstStyle/>
          <a:p>
            <a:endParaRPr lang="en-US"/>
          </a:p>
        </p:txBody>
      </p:sp>
      <p:pic>
        <p:nvPicPr>
          <p:cNvPr id="23" name="Picture Placeholder 22" descr="Database outline">
            <a:extLst>
              <a:ext uri="{FF2B5EF4-FFF2-40B4-BE49-F238E27FC236}">
                <a16:creationId xmlns:a16="http://schemas.microsoft.com/office/drawing/2014/main" id="{78E7711E-58B3-46E7-84B0-2B19E21407AE}"/>
              </a:ext>
            </a:extLst>
          </p:cNvPr>
          <p:cNvPicPr>
            <a:picLocks noGrp="1" noChangeAspect="1"/>
          </p:cNvPicPr>
          <p:nvPr>
            <p:ph type="pic" sz="quarter" idx="16"/>
          </p:nvPr>
        </p:nvPicPr>
        <p:blipFill>
          <a:blip r:embed="rId5">
            <a:extLst>
              <a:ext uri="{96DAC541-7B7A-43D3-8B79-37D633B846F1}">
                <asvg:svgBlip xmlns:asvg="http://schemas.microsoft.com/office/drawing/2016/SVG/main" r:embed="rId6"/>
              </a:ext>
            </a:extLst>
          </a:blip>
          <a:srcRect l="43" r="43"/>
          <a:stretch>
            <a:fillRect/>
          </a:stretch>
        </p:blipFill>
        <p:spPr>
          <a:xfrm>
            <a:off x="8747458" y="2886073"/>
            <a:ext cx="1845511" cy="1845511"/>
          </a:xfrm>
        </p:spPr>
      </p:pic>
      <p:sp>
        <p:nvSpPr>
          <p:cNvPr id="10" name="Text Placeholder 9">
            <a:extLst>
              <a:ext uri="{FF2B5EF4-FFF2-40B4-BE49-F238E27FC236}">
                <a16:creationId xmlns:a16="http://schemas.microsoft.com/office/drawing/2014/main" id="{1EAB9E45-3096-4940-8FD2-2295218AB5F9}"/>
              </a:ext>
            </a:extLst>
          </p:cNvPr>
          <p:cNvSpPr>
            <a:spLocks noGrp="1"/>
          </p:cNvSpPr>
          <p:nvPr>
            <p:ph type="body" idx="19"/>
          </p:nvPr>
        </p:nvSpPr>
        <p:spPr/>
        <p:txBody>
          <a:bodyPr/>
          <a:lstStyle/>
          <a:p>
            <a:r>
              <a:rPr lang="en-US" dirty="0"/>
              <a:t>Detailed Flowcharts</a:t>
            </a:r>
          </a:p>
        </p:txBody>
      </p:sp>
      <p:sp>
        <p:nvSpPr>
          <p:cNvPr id="11" name="Text Placeholder 10">
            <a:extLst>
              <a:ext uri="{FF2B5EF4-FFF2-40B4-BE49-F238E27FC236}">
                <a16:creationId xmlns:a16="http://schemas.microsoft.com/office/drawing/2014/main" id="{38B5034A-ABCC-46F3-9AA8-0CB612A720A3}"/>
              </a:ext>
            </a:extLst>
          </p:cNvPr>
          <p:cNvSpPr>
            <a:spLocks noGrp="1"/>
          </p:cNvSpPr>
          <p:nvPr>
            <p:ph type="body" idx="23"/>
          </p:nvPr>
        </p:nvSpPr>
        <p:spPr/>
        <p:txBody>
          <a:bodyPr/>
          <a:lstStyle/>
          <a:p>
            <a:endParaRPr lang="en-US"/>
          </a:p>
        </p:txBody>
      </p:sp>
      <p:sp>
        <p:nvSpPr>
          <p:cNvPr id="13" name="Text Placeholder 12">
            <a:extLst>
              <a:ext uri="{FF2B5EF4-FFF2-40B4-BE49-F238E27FC236}">
                <a16:creationId xmlns:a16="http://schemas.microsoft.com/office/drawing/2014/main" id="{2A3C0FAA-0DD8-4536-9B19-3ADE887C5412}"/>
              </a:ext>
            </a:extLst>
          </p:cNvPr>
          <p:cNvSpPr>
            <a:spLocks noGrp="1"/>
          </p:cNvSpPr>
          <p:nvPr>
            <p:ph type="body" idx="20"/>
          </p:nvPr>
        </p:nvSpPr>
        <p:spPr/>
        <p:txBody>
          <a:bodyPr/>
          <a:lstStyle/>
          <a:p>
            <a:r>
              <a:rPr lang="en-US" dirty="0"/>
              <a:t>Metrics and Storage</a:t>
            </a:r>
          </a:p>
        </p:txBody>
      </p:sp>
      <p:sp>
        <p:nvSpPr>
          <p:cNvPr id="14" name="Text Placeholder 13">
            <a:extLst>
              <a:ext uri="{FF2B5EF4-FFF2-40B4-BE49-F238E27FC236}">
                <a16:creationId xmlns:a16="http://schemas.microsoft.com/office/drawing/2014/main" id="{72CB2E0E-C583-41A0-A207-2729FEBAEEFE}"/>
              </a:ext>
            </a:extLst>
          </p:cNvPr>
          <p:cNvSpPr>
            <a:spLocks noGrp="1"/>
          </p:cNvSpPr>
          <p:nvPr>
            <p:ph type="body" idx="24"/>
          </p:nvPr>
        </p:nvSpPr>
        <p:spPr/>
        <p:txBody>
          <a:bodyPr/>
          <a:lstStyle/>
          <a:p>
            <a:endParaRPr lang="en-US"/>
          </a:p>
        </p:txBody>
      </p:sp>
      <p:sp>
        <p:nvSpPr>
          <p:cNvPr id="17" name="Slide Number Placeholder 16">
            <a:extLst>
              <a:ext uri="{FF2B5EF4-FFF2-40B4-BE49-F238E27FC236}">
                <a16:creationId xmlns:a16="http://schemas.microsoft.com/office/drawing/2014/main" id="{8EE645E1-563D-4911-9DDB-2DAC00F740F1}"/>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31" name="Picture Placeholder 30" descr="Scribble outline">
            <a:extLst>
              <a:ext uri="{FF2B5EF4-FFF2-40B4-BE49-F238E27FC236}">
                <a16:creationId xmlns:a16="http://schemas.microsoft.com/office/drawing/2014/main" id="{06182786-7335-40A7-9360-2222279790C3}"/>
              </a:ext>
            </a:extLst>
          </p:cNvPr>
          <p:cNvPicPr>
            <a:picLocks noGrp="1" noChangeAspect="1"/>
          </p:cNvPicPr>
          <p:nvPr>
            <p:ph type="pic" sz="quarter" idx="17"/>
          </p:nvPr>
        </p:nvPicPr>
        <p:blipFill>
          <a:blip r:embed="rId7">
            <a:extLst>
              <a:ext uri="{96DAC541-7B7A-43D3-8B79-37D633B846F1}">
                <asvg:svgBlip xmlns:asvg="http://schemas.microsoft.com/office/drawing/2016/SVG/main" r:embed="rId8"/>
              </a:ext>
            </a:extLst>
          </a:blip>
          <a:srcRect/>
          <a:stretch>
            <a:fillRect/>
          </a:stretch>
        </p:blipFill>
        <p:spPr>
          <a:xfrm>
            <a:off x="1487181" y="2886073"/>
            <a:ext cx="1845511" cy="1845511"/>
          </a:xfrm>
        </p:spPr>
      </p:pic>
      <p:pic>
        <p:nvPicPr>
          <p:cNvPr id="35" name="Picture Placeholder 34" descr="Circular flowchart outline">
            <a:extLst>
              <a:ext uri="{FF2B5EF4-FFF2-40B4-BE49-F238E27FC236}">
                <a16:creationId xmlns:a16="http://schemas.microsoft.com/office/drawing/2014/main" id="{A60FFBF9-6347-4506-B91E-9EF3F9820755}"/>
              </a:ext>
            </a:extLst>
          </p:cNvPr>
          <p:cNvPicPr>
            <a:picLocks noGrp="1" noChangeAspect="1"/>
          </p:cNvPicPr>
          <p:nvPr>
            <p:ph type="pic" sz="quarter" idx="14"/>
          </p:nvPr>
        </p:nvPicPr>
        <p:blipFill>
          <a:blip r:embed="rId9">
            <a:extLst>
              <a:ext uri="{96DAC541-7B7A-43D3-8B79-37D633B846F1}">
                <asvg:svgBlip xmlns:asvg="http://schemas.microsoft.com/office/drawing/2016/SVG/main" r:embed="rId10"/>
              </a:ext>
            </a:extLst>
          </a:blip>
          <a:srcRect l="43" r="43"/>
          <a:stretch>
            <a:fillRect/>
          </a:stretch>
        </p:blipFill>
        <p:spPr>
          <a:xfrm>
            <a:off x="3847351" y="2886073"/>
            <a:ext cx="1845511" cy="1845511"/>
          </a:xfrm>
        </p:spPr>
      </p:pic>
    </p:spTree>
    <p:extLst>
      <p:ext uri="{BB962C8B-B14F-4D97-AF65-F5344CB8AC3E}">
        <p14:creationId xmlns:p14="http://schemas.microsoft.com/office/powerpoint/2010/main" val="2783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2D09-4414-46D4-8772-A3E61501261F}"/>
              </a:ext>
            </a:extLst>
          </p:cNvPr>
          <p:cNvSpPr>
            <a:spLocks noGrp="1"/>
          </p:cNvSpPr>
          <p:nvPr>
            <p:ph type="title"/>
          </p:nvPr>
        </p:nvSpPr>
        <p:spPr/>
        <p:txBody>
          <a:bodyPr/>
          <a:lstStyle/>
          <a:p>
            <a:r>
              <a:rPr lang="en-US" dirty="0"/>
              <a:t>Define terms for everyone</a:t>
            </a:r>
          </a:p>
        </p:txBody>
      </p:sp>
      <p:sp>
        <p:nvSpPr>
          <p:cNvPr id="17" name="Slide Number Placeholder 16">
            <a:extLst>
              <a:ext uri="{FF2B5EF4-FFF2-40B4-BE49-F238E27FC236}">
                <a16:creationId xmlns:a16="http://schemas.microsoft.com/office/drawing/2014/main" id="{D39FA158-331C-49F8-9224-6767CC95670F}"/>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19" name="TextBox 18">
            <a:extLst>
              <a:ext uri="{FF2B5EF4-FFF2-40B4-BE49-F238E27FC236}">
                <a16:creationId xmlns:a16="http://schemas.microsoft.com/office/drawing/2014/main" id="{24822628-EA81-46E0-A21C-53F14FE9EBBC}"/>
              </a:ext>
            </a:extLst>
          </p:cNvPr>
          <p:cNvSpPr txBox="1"/>
          <p:nvPr/>
        </p:nvSpPr>
        <p:spPr>
          <a:xfrm>
            <a:off x="222738" y="5521146"/>
            <a:ext cx="11605847" cy="923330"/>
          </a:xfrm>
          <a:prstGeom prst="rect">
            <a:avLst/>
          </a:prstGeom>
          <a:noFill/>
        </p:spPr>
        <p:txBody>
          <a:bodyPr wrap="square">
            <a:spAutoFit/>
          </a:bodyPr>
          <a:lstStyle/>
          <a:p>
            <a:r>
              <a:rPr lang="en-US" b="0" i="0" dirty="0">
                <a:effectLst/>
              </a:rPr>
              <a:t>“Terms contained within this document are standard international terms used for information security. For general definitions see NIST IR 7298, Rev 2 - Glossary of Key Information Security Terms (http://nvlpubs.nist.gov/nistpubs/ir/2013/NIST.IR.7298r2.pdf)”</a:t>
            </a:r>
            <a:endParaRPr lang="en-US" dirty="0"/>
          </a:p>
        </p:txBody>
      </p:sp>
      <p:pic>
        <p:nvPicPr>
          <p:cNvPr id="21" name="Graphic 20" descr="Dizzy face outline outline">
            <a:extLst>
              <a:ext uri="{FF2B5EF4-FFF2-40B4-BE49-F238E27FC236}">
                <a16:creationId xmlns:a16="http://schemas.microsoft.com/office/drawing/2014/main" id="{77258FAB-B655-4513-8D15-E10AC5B4D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3938" y="1924565"/>
            <a:ext cx="914400" cy="914400"/>
          </a:xfrm>
          <a:prstGeom prst="rect">
            <a:avLst/>
          </a:prstGeom>
        </p:spPr>
      </p:pic>
      <p:pic>
        <p:nvPicPr>
          <p:cNvPr id="23" name="Graphic 22" descr="Dizzy face outline outline">
            <a:extLst>
              <a:ext uri="{FF2B5EF4-FFF2-40B4-BE49-F238E27FC236}">
                <a16:creationId xmlns:a16="http://schemas.microsoft.com/office/drawing/2014/main" id="{8DA07378-4042-4D63-BD20-7300F67724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3938" y="2971800"/>
            <a:ext cx="914400" cy="914400"/>
          </a:xfrm>
          <a:prstGeom prst="rect">
            <a:avLst/>
          </a:prstGeom>
        </p:spPr>
      </p:pic>
      <p:sp>
        <p:nvSpPr>
          <p:cNvPr id="24" name="TextBox 23">
            <a:extLst>
              <a:ext uri="{FF2B5EF4-FFF2-40B4-BE49-F238E27FC236}">
                <a16:creationId xmlns:a16="http://schemas.microsoft.com/office/drawing/2014/main" id="{C1DB7734-33AA-43E3-BE8B-4D80C55D34CA}"/>
              </a:ext>
            </a:extLst>
          </p:cNvPr>
          <p:cNvSpPr txBox="1"/>
          <p:nvPr/>
        </p:nvSpPr>
        <p:spPr>
          <a:xfrm>
            <a:off x="3481754" y="2058599"/>
            <a:ext cx="5732584" cy="646331"/>
          </a:xfrm>
          <a:prstGeom prst="rect">
            <a:avLst/>
          </a:prstGeom>
          <a:noFill/>
        </p:spPr>
        <p:txBody>
          <a:bodyPr wrap="square" rtlCol="0">
            <a:spAutoFit/>
          </a:bodyPr>
          <a:lstStyle/>
          <a:p>
            <a:r>
              <a:rPr lang="en-US" dirty="0"/>
              <a:t>Remember – audience for IR is wider than technical teams. Get everyone speaking the same language</a:t>
            </a:r>
          </a:p>
        </p:txBody>
      </p:sp>
      <p:sp>
        <p:nvSpPr>
          <p:cNvPr id="26" name="TextBox 25">
            <a:extLst>
              <a:ext uri="{FF2B5EF4-FFF2-40B4-BE49-F238E27FC236}">
                <a16:creationId xmlns:a16="http://schemas.microsoft.com/office/drawing/2014/main" id="{1EADAE9E-6C33-43E7-AB29-20CF26CFF564}"/>
              </a:ext>
            </a:extLst>
          </p:cNvPr>
          <p:cNvSpPr txBox="1"/>
          <p:nvPr/>
        </p:nvSpPr>
        <p:spPr>
          <a:xfrm>
            <a:off x="3481754" y="3105834"/>
            <a:ext cx="5732584" cy="646331"/>
          </a:xfrm>
          <a:prstGeom prst="rect">
            <a:avLst/>
          </a:prstGeom>
          <a:noFill/>
        </p:spPr>
        <p:txBody>
          <a:bodyPr wrap="square" rtlCol="0">
            <a:spAutoFit/>
          </a:bodyPr>
          <a:lstStyle/>
          <a:p>
            <a:r>
              <a:rPr lang="en-US" dirty="0"/>
              <a:t>Does everyone know the difference between different types of threats?</a:t>
            </a:r>
          </a:p>
        </p:txBody>
      </p:sp>
      <p:pic>
        <p:nvPicPr>
          <p:cNvPr id="27" name="Graphic 26" descr="Dizzy face outline outline">
            <a:extLst>
              <a:ext uri="{FF2B5EF4-FFF2-40B4-BE49-F238E27FC236}">
                <a16:creationId xmlns:a16="http://schemas.microsoft.com/office/drawing/2014/main" id="{522C78E5-A8B9-4C1E-879A-1F165EFA6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3938" y="4019035"/>
            <a:ext cx="914400" cy="914400"/>
          </a:xfrm>
          <a:prstGeom prst="rect">
            <a:avLst/>
          </a:prstGeom>
        </p:spPr>
      </p:pic>
      <p:sp>
        <p:nvSpPr>
          <p:cNvPr id="28" name="TextBox 27">
            <a:extLst>
              <a:ext uri="{FF2B5EF4-FFF2-40B4-BE49-F238E27FC236}">
                <a16:creationId xmlns:a16="http://schemas.microsoft.com/office/drawing/2014/main" id="{A2FC4FC5-6837-4C12-8B0D-CADD422C31C8}"/>
              </a:ext>
            </a:extLst>
          </p:cNvPr>
          <p:cNvSpPr txBox="1"/>
          <p:nvPr/>
        </p:nvSpPr>
        <p:spPr>
          <a:xfrm>
            <a:off x="3481754" y="4153069"/>
            <a:ext cx="5732584" cy="646331"/>
          </a:xfrm>
          <a:prstGeom prst="rect">
            <a:avLst/>
          </a:prstGeom>
          <a:noFill/>
        </p:spPr>
        <p:txBody>
          <a:bodyPr wrap="square" rtlCol="0">
            <a:spAutoFit/>
          </a:bodyPr>
          <a:lstStyle/>
          <a:p>
            <a:r>
              <a:rPr lang="en-US" dirty="0"/>
              <a:t>Describe impact – CIA triangle and business impact (financial, legal, customer, company image)</a:t>
            </a:r>
          </a:p>
        </p:txBody>
      </p:sp>
    </p:spTree>
    <p:extLst>
      <p:ext uri="{BB962C8B-B14F-4D97-AF65-F5344CB8AC3E}">
        <p14:creationId xmlns:p14="http://schemas.microsoft.com/office/powerpoint/2010/main" val="185697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679A-5DAE-4814-BE02-E21BFD1C599B}"/>
              </a:ext>
            </a:extLst>
          </p:cNvPr>
          <p:cNvSpPr>
            <a:spLocks noGrp="1"/>
          </p:cNvSpPr>
          <p:nvPr>
            <p:ph type="title"/>
          </p:nvPr>
        </p:nvSpPr>
        <p:spPr>
          <a:xfrm>
            <a:off x="3649144" y="668289"/>
            <a:ext cx="8421688" cy="1325563"/>
          </a:xfrm>
        </p:spPr>
        <p:txBody>
          <a:bodyPr/>
          <a:lstStyle/>
          <a:p>
            <a:r>
              <a:rPr lang="en-US" dirty="0"/>
              <a:t>Define incident lifecycle</a:t>
            </a:r>
          </a:p>
        </p:txBody>
      </p:sp>
      <p:sp>
        <p:nvSpPr>
          <p:cNvPr id="10" name="Text Placeholder 9">
            <a:extLst>
              <a:ext uri="{FF2B5EF4-FFF2-40B4-BE49-F238E27FC236}">
                <a16:creationId xmlns:a16="http://schemas.microsoft.com/office/drawing/2014/main" id="{062184E5-0B61-40FA-AF32-9F0DD0F26F20}"/>
              </a:ext>
            </a:extLst>
          </p:cNvPr>
          <p:cNvSpPr>
            <a:spLocks noGrp="1"/>
          </p:cNvSpPr>
          <p:nvPr>
            <p:ph type="body" idx="19"/>
          </p:nvPr>
        </p:nvSpPr>
        <p:spPr>
          <a:xfrm>
            <a:off x="5965847" y="1331071"/>
            <a:ext cx="5921583" cy="5025279"/>
          </a:xfrm>
        </p:spPr>
        <p:txBody>
          <a:bodyPr/>
          <a:lstStyle/>
          <a:p>
            <a:pPr algn="l"/>
            <a:r>
              <a:rPr lang="en-US" sz="1800" b="1" dirty="0"/>
              <a:t>Prepare </a:t>
            </a:r>
            <a:r>
              <a:rPr lang="en-US" sz="1800" dirty="0"/>
              <a:t>– training, required access and resources</a:t>
            </a:r>
          </a:p>
          <a:p>
            <a:pPr algn="l"/>
            <a:r>
              <a:rPr lang="en-US" sz="1800" b="1" dirty="0"/>
              <a:t>Detect </a:t>
            </a:r>
            <a:r>
              <a:rPr lang="en-US" sz="1800" dirty="0"/>
              <a:t>– define entry points for security events</a:t>
            </a:r>
          </a:p>
          <a:p>
            <a:pPr algn="l"/>
            <a:r>
              <a:rPr lang="en-US" sz="1800" b="1" dirty="0"/>
              <a:t>Analyze </a:t>
            </a:r>
            <a:r>
              <a:rPr lang="en-US" sz="1800" dirty="0"/>
              <a:t>– define handoff between teams</a:t>
            </a:r>
          </a:p>
          <a:p>
            <a:pPr algn="l"/>
            <a:r>
              <a:rPr lang="en-US" sz="1800" b="1" dirty="0"/>
              <a:t>Contain </a:t>
            </a:r>
            <a:r>
              <a:rPr lang="en-US" sz="1800" dirty="0"/>
              <a:t>– considerations between business and safety</a:t>
            </a:r>
          </a:p>
          <a:p>
            <a:pPr algn="l"/>
            <a:r>
              <a:rPr lang="en-US" sz="1800" b="1" dirty="0"/>
              <a:t>Eradicate </a:t>
            </a:r>
            <a:r>
              <a:rPr lang="en-US" sz="1800" dirty="0"/>
              <a:t>– reimage vs eliminating artifacts</a:t>
            </a:r>
          </a:p>
          <a:p>
            <a:pPr algn="l"/>
            <a:r>
              <a:rPr lang="en-US" sz="1800" b="1" dirty="0"/>
              <a:t>Recover </a:t>
            </a:r>
            <a:r>
              <a:rPr lang="en-US" sz="1800" dirty="0"/>
              <a:t>– restore the business</a:t>
            </a:r>
          </a:p>
          <a:p>
            <a:pPr algn="l"/>
            <a:r>
              <a:rPr lang="en-US" sz="1800" b="1" dirty="0"/>
              <a:t>Post-Incident </a:t>
            </a:r>
            <a:r>
              <a:rPr lang="en-US" sz="1800" dirty="0"/>
              <a:t>– after-actions report</a:t>
            </a:r>
          </a:p>
        </p:txBody>
      </p:sp>
      <p:sp>
        <p:nvSpPr>
          <p:cNvPr id="17" name="Slide Number Placeholder 16">
            <a:extLst>
              <a:ext uri="{FF2B5EF4-FFF2-40B4-BE49-F238E27FC236}">
                <a16:creationId xmlns:a16="http://schemas.microsoft.com/office/drawing/2014/main" id="{27E8FECC-DA65-4616-A96A-6C1560646A3B}"/>
              </a:ext>
            </a:extLst>
          </p:cNvPr>
          <p:cNvSpPr>
            <a:spLocks noGrp="1"/>
          </p:cNvSpPr>
          <p:nvPr>
            <p:ph type="sldNum" sz="quarter" idx="12"/>
          </p:nvPr>
        </p:nvSpPr>
        <p:spPr/>
        <p:txBody>
          <a:bodyPr/>
          <a:lstStyle/>
          <a:p>
            <a:fld id="{A49DFD55-3C28-40EF-9E31-A92D2E4017FF}" type="slidenum">
              <a:rPr lang="en-US" smtClean="0"/>
              <a:pPr/>
              <a:t>17</a:t>
            </a:fld>
            <a:endParaRPr lang="en-US" dirty="0"/>
          </a:p>
        </p:txBody>
      </p:sp>
      <p:graphicFrame>
        <p:nvGraphicFramePr>
          <p:cNvPr id="18" name="Diagram 17">
            <a:extLst>
              <a:ext uri="{FF2B5EF4-FFF2-40B4-BE49-F238E27FC236}">
                <a16:creationId xmlns:a16="http://schemas.microsoft.com/office/drawing/2014/main" id="{D104E842-ADA3-4445-9C8A-E04014717C6A}"/>
              </a:ext>
            </a:extLst>
          </p:cNvPr>
          <p:cNvGraphicFramePr/>
          <p:nvPr>
            <p:extLst>
              <p:ext uri="{D42A27DB-BD31-4B8C-83A1-F6EECF244321}">
                <p14:modId xmlns:p14="http://schemas.microsoft.com/office/powerpoint/2010/main" val="1380228991"/>
              </p:ext>
            </p:extLst>
          </p:nvPr>
        </p:nvGraphicFramePr>
        <p:xfrm>
          <a:off x="304570" y="937683"/>
          <a:ext cx="533423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03557C77-BD57-47DF-9A6E-873DF7124122}"/>
              </a:ext>
            </a:extLst>
          </p:cNvPr>
          <p:cNvSpPr txBox="1"/>
          <p:nvPr/>
        </p:nvSpPr>
        <p:spPr>
          <a:xfrm>
            <a:off x="1884586" y="3935543"/>
            <a:ext cx="2602523" cy="1200329"/>
          </a:xfrm>
          <a:prstGeom prst="rect">
            <a:avLst/>
          </a:prstGeom>
          <a:noFill/>
        </p:spPr>
        <p:txBody>
          <a:bodyPr wrap="square" rtlCol="0">
            <a:spAutoFit/>
          </a:bodyPr>
          <a:lstStyle/>
          <a:p>
            <a:r>
              <a:rPr lang="en-US" dirty="0"/>
              <a:t>In the technical part of investigation, you’re going to hit some of these multiple times!</a:t>
            </a:r>
          </a:p>
        </p:txBody>
      </p:sp>
    </p:spTree>
    <p:extLst>
      <p:ext uri="{BB962C8B-B14F-4D97-AF65-F5344CB8AC3E}">
        <p14:creationId xmlns:p14="http://schemas.microsoft.com/office/powerpoint/2010/main" val="302979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B698-F968-4A9D-BAC2-B3BDD454C171}"/>
              </a:ext>
            </a:extLst>
          </p:cNvPr>
          <p:cNvSpPr>
            <a:spLocks noGrp="1"/>
          </p:cNvSpPr>
          <p:nvPr>
            <p:ph type="title"/>
          </p:nvPr>
        </p:nvSpPr>
        <p:spPr>
          <a:xfrm>
            <a:off x="4550388" y="676277"/>
            <a:ext cx="5315744" cy="1774823"/>
          </a:xfrm>
        </p:spPr>
        <p:txBody>
          <a:bodyPr/>
          <a:lstStyle/>
          <a:p>
            <a:r>
              <a:rPr lang="en-US" dirty="0"/>
              <a:t>Who doesn’t love a flowchart</a:t>
            </a:r>
          </a:p>
        </p:txBody>
      </p:sp>
      <p:sp>
        <p:nvSpPr>
          <p:cNvPr id="17" name="Slide Number Placeholder 16">
            <a:extLst>
              <a:ext uri="{FF2B5EF4-FFF2-40B4-BE49-F238E27FC236}">
                <a16:creationId xmlns:a16="http://schemas.microsoft.com/office/drawing/2014/main" id="{51B5D248-455E-4A18-AF52-F88475ED478D}"/>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8" name="Picture 7">
            <a:extLst>
              <a:ext uri="{FF2B5EF4-FFF2-40B4-BE49-F238E27FC236}">
                <a16:creationId xmlns:a16="http://schemas.microsoft.com/office/drawing/2014/main" id="{BAA3CDC3-6D89-4447-871B-D55308EC9939}"/>
              </a:ext>
            </a:extLst>
          </p:cNvPr>
          <p:cNvPicPr>
            <a:picLocks noChangeAspect="1"/>
          </p:cNvPicPr>
          <p:nvPr/>
        </p:nvPicPr>
        <p:blipFill>
          <a:blip r:embed="rId3"/>
          <a:stretch>
            <a:fillRect/>
          </a:stretch>
        </p:blipFill>
        <p:spPr>
          <a:xfrm>
            <a:off x="195172" y="70084"/>
            <a:ext cx="5697628" cy="6787915"/>
          </a:xfrm>
          <a:prstGeom prst="rect">
            <a:avLst/>
          </a:prstGeom>
        </p:spPr>
      </p:pic>
      <p:sp>
        <p:nvSpPr>
          <p:cNvPr id="9" name="TextBox 8">
            <a:extLst>
              <a:ext uri="{FF2B5EF4-FFF2-40B4-BE49-F238E27FC236}">
                <a16:creationId xmlns:a16="http://schemas.microsoft.com/office/drawing/2014/main" id="{8F1AC3AE-56A1-4E90-B40B-723EC9932B61}"/>
              </a:ext>
            </a:extLst>
          </p:cNvPr>
          <p:cNvSpPr txBox="1"/>
          <p:nvPr/>
        </p:nvSpPr>
        <p:spPr>
          <a:xfrm>
            <a:off x="6540500" y="2247900"/>
            <a:ext cx="4419600" cy="1754326"/>
          </a:xfrm>
          <a:prstGeom prst="rect">
            <a:avLst/>
          </a:prstGeom>
          <a:noFill/>
        </p:spPr>
        <p:txBody>
          <a:bodyPr wrap="square" rtlCol="0">
            <a:spAutoFit/>
          </a:bodyPr>
          <a:lstStyle/>
          <a:p>
            <a:r>
              <a:rPr lang="en-US" dirty="0"/>
              <a:t>Each square or decision point gets numbered and then expanded upon in text</a:t>
            </a:r>
          </a:p>
          <a:p>
            <a:endParaRPr lang="en-US" dirty="0"/>
          </a:p>
          <a:p>
            <a:r>
              <a:rPr lang="en-US" dirty="0"/>
              <a:t>Nice visual view of the process and may point towards other documentation like playbooks with more specific flows</a:t>
            </a:r>
          </a:p>
        </p:txBody>
      </p:sp>
    </p:spTree>
    <p:extLst>
      <p:ext uri="{BB962C8B-B14F-4D97-AF65-F5344CB8AC3E}">
        <p14:creationId xmlns:p14="http://schemas.microsoft.com/office/powerpoint/2010/main" val="358821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909A-BB4E-4D6B-8352-A5E971F69BC0}"/>
              </a:ext>
            </a:extLst>
          </p:cNvPr>
          <p:cNvSpPr>
            <a:spLocks noGrp="1"/>
          </p:cNvSpPr>
          <p:nvPr>
            <p:ph type="title"/>
          </p:nvPr>
        </p:nvSpPr>
        <p:spPr>
          <a:xfrm>
            <a:off x="1885156" y="229395"/>
            <a:ext cx="8421688" cy="1325563"/>
          </a:xfrm>
        </p:spPr>
        <p:txBody>
          <a:bodyPr/>
          <a:lstStyle/>
          <a:p>
            <a:r>
              <a:rPr lang="en-US" dirty="0"/>
              <a:t>Where is this getting stored?</a:t>
            </a:r>
          </a:p>
        </p:txBody>
      </p:sp>
      <p:sp>
        <p:nvSpPr>
          <p:cNvPr id="17" name="Slide Number Placeholder 16">
            <a:extLst>
              <a:ext uri="{FF2B5EF4-FFF2-40B4-BE49-F238E27FC236}">
                <a16:creationId xmlns:a16="http://schemas.microsoft.com/office/drawing/2014/main" id="{043DF30D-3A1C-4089-AF85-55B9E98C7852}"/>
              </a:ext>
            </a:extLst>
          </p:cNvPr>
          <p:cNvSpPr>
            <a:spLocks noGrp="1"/>
          </p:cNvSpPr>
          <p:nvPr>
            <p:ph type="sldNum" sz="quarter" idx="12"/>
          </p:nvPr>
        </p:nvSpPr>
        <p:spPr/>
        <p:txBody>
          <a:bodyPr/>
          <a:lstStyle/>
          <a:p>
            <a:fld id="{A49DFD55-3C28-40EF-9E31-A92D2E4017FF}" type="slidenum">
              <a:rPr lang="en-US" smtClean="0"/>
              <a:pPr/>
              <a:t>19</a:t>
            </a:fld>
            <a:endParaRPr lang="en-US" dirty="0"/>
          </a:p>
        </p:txBody>
      </p:sp>
      <p:graphicFrame>
        <p:nvGraphicFramePr>
          <p:cNvPr id="19" name="Diagram 18">
            <a:extLst>
              <a:ext uri="{FF2B5EF4-FFF2-40B4-BE49-F238E27FC236}">
                <a16:creationId xmlns:a16="http://schemas.microsoft.com/office/drawing/2014/main" id="{7903EA1C-DD09-4E90-A38E-824B5993536E}"/>
              </a:ext>
            </a:extLst>
          </p:cNvPr>
          <p:cNvGraphicFramePr/>
          <p:nvPr>
            <p:extLst>
              <p:ext uri="{D42A27DB-BD31-4B8C-83A1-F6EECF244321}">
                <p14:modId xmlns:p14="http://schemas.microsoft.com/office/powerpoint/2010/main" val="3326316254"/>
              </p:ext>
            </p:extLst>
          </p:nvPr>
        </p:nvGraphicFramePr>
        <p:xfrm>
          <a:off x="-125046" y="937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63B2D851-E582-4ED9-BFD2-CC3F9CFF7141}"/>
              </a:ext>
            </a:extLst>
          </p:cNvPr>
          <p:cNvSpPr txBox="1"/>
          <p:nvPr/>
        </p:nvSpPr>
        <p:spPr>
          <a:xfrm>
            <a:off x="7854461" y="4590300"/>
            <a:ext cx="3997569" cy="1754326"/>
          </a:xfrm>
          <a:prstGeom prst="rect">
            <a:avLst/>
          </a:prstGeom>
          <a:noFill/>
        </p:spPr>
        <p:txBody>
          <a:bodyPr wrap="square" rtlCol="0">
            <a:spAutoFit/>
          </a:bodyPr>
          <a:lstStyle/>
          <a:p>
            <a:r>
              <a:rPr lang="en-US" dirty="0"/>
              <a:t>Define a retention period</a:t>
            </a:r>
          </a:p>
          <a:p>
            <a:endParaRPr lang="en-US" dirty="0"/>
          </a:p>
          <a:p>
            <a:r>
              <a:rPr lang="en-US" dirty="0"/>
              <a:t>Plan for legal holds</a:t>
            </a:r>
          </a:p>
          <a:p>
            <a:endParaRPr lang="en-US" dirty="0"/>
          </a:p>
          <a:p>
            <a:r>
              <a:rPr lang="en-US" dirty="0"/>
              <a:t>Standardize naming convention for records</a:t>
            </a:r>
          </a:p>
        </p:txBody>
      </p:sp>
    </p:spTree>
    <p:extLst>
      <p:ext uri="{BB962C8B-B14F-4D97-AF65-F5344CB8AC3E}">
        <p14:creationId xmlns:p14="http://schemas.microsoft.com/office/powerpoint/2010/main" val="71940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865632"/>
            <a:ext cx="2895600" cy="590360"/>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1553528"/>
            <a:ext cx="3812931" cy="4010341"/>
          </a:xfrm>
        </p:spPr>
        <p:txBody>
          <a:bodyPr>
            <a:noAutofit/>
          </a:bodyPr>
          <a:lstStyle/>
          <a:p>
            <a:r>
              <a:rPr lang="en-US" sz="1600" dirty="0"/>
              <a:t>Introduction</a:t>
            </a:r>
          </a:p>
          <a:p>
            <a:r>
              <a:rPr lang="en-US" sz="1600" dirty="0"/>
              <a:t>What is an IRP?</a:t>
            </a:r>
          </a:p>
          <a:p>
            <a:r>
              <a:rPr lang="en-US" sz="1600" dirty="0"/>
              <a:t>Why Do We Need One?</a:t>
            </a:r>
          </a:p>
          <a:p>
            <a:r>
              <a:rPr lang="en-US" sz="1600" dirty="0"/>
              <a:t>Roles and Responsibilities</a:t>
            </a:r>
          </a:p>
          <a:p>
            <a:r>
              <a:rPr lang="en-US" sz="1600" dirty="0"/>
              <a:t>Progressive IRP Pieces</a:t>
            </a:r>
          </a:p>
          <a:p>
            <a:r>
              <a:rPr lang="en-US" sz="1600" dirty="0"/>
              <a:t>All the Details</a:t>
            </a:r>
          </a:p>
          <a:p>
            <a:r>
              <a:rPr lang="en-US" sz="1600" dirty="0"/>
              <a:t>It’s Go Time</a:t>
            </a:r>
          </a:p>
          <a:p>
            <a:r>
              <a:rPr lang="en-US" sz="1600" dirty="0"/>
              <a:t>After Action</a:t>
            </a:r>
          </a:p>
          <a:p>
            <a:r>
              <a:rPr lang="en-US" sz="1600" dirty="0"/>
              <a:t>Moving 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BB2A-ECE6-45C9-9871-93AD56AF5770}"/>
              </a:ext>
            </a:extLst>
          </p:cNvPr>
          <p:cNvSpPr>
            <a:spLocks noGrp="1"/>
          </p:cNvSpPr>
          <p:nvPr>
            <p:ph type="title"/>
          </p:nvPr>
        </p:nvSpPr>
        <p:spPr>
          <a:xfrm>
            <a:off x="589816" y="597876"/>
            <a:ext cx="6696075" cy="593115"/>
          </a:xfrm>
        </p:spPr>
        <p:txBody>
          <a:bodyPr/>
          <a:lstStyle/>
          <a:p>
            <a:r>
              <a:rPr lang="en-US" dirty="0"/>
              <a:t>Playbooks</a:t>
            </a:r>
          </a:p>
        </p:txBody>
      </p:sp>
      <p:sp>
        <p:nvSpPr>
          <p:cNvPr id="3" name="Subtitle 2">
            <a:extLst>
              <a:ext uri="{FF2B5EF4-FFF2-40B4-BE49-F238E27FC236}">
                <a16:creationId xmlns:a16="http://schemas.microsoft.com/office/drawing/2014/main" id="{1EA53277-8CF7-4BBF-9EBC-62A7F0F39E46}"/>
              </a:ext>
            </a:extLst>
          </p:cNvPr>
          <p:cNvSpPr>
            <a:spLocks noGrp="1"/>
          </p:cNvSpPr>
          <p:nvPr>
            <p:ph type="subTitle" idx="1"/>
          </p:nvPr>
        </p:nvSpPr>
        <p:spPr>
          <a:xfrm>
            <a:off x="205153" y="687597"/>
            <a:ext cx="3581401" cy="3156456"/>
          </a:xfrm>
        </p:spPr>
        <p:txBody>
          <a:bodyPr>
            <a:normAutofit/>
          </a:bodyPr>
          <a:lstStyle/>
          <a:p>
            <a:r>
              <a:rPr lang="en-US" dirty="0">
                <a:solidFill>
                  <a:schemeClr val="tx1"/>
                </a:solidFill>
              </a:rPr>
              <a:t>Augments the Policy and Process, but gets into the specifics</a:t>
            </a:r>
          </a:p>
          <a:p>
            <a:r>
              <a:rPr lang="en-US" dirty="0">
                <a:solidFill>
                  <a:schemeClr val="tx1"/>
                </a:solidFill>
              </a:rPr>
              <a:t>Start with a broader one that is adaptable to many situations – like “Ransomware”</a:t>
            </a:r>
          </a:p>
          <a:p>
            <a:r>
              <a:rPr lang="en-US" dirty="0">
                <a:solidFill>
                  <a:schemeClr val="tx1"/>
                </a:solidFill>
              </a:rPr>
              <a:t>Flowchart to get the major steps down, then detail how each is carried out</a:t>
            </a:r>
          </a:p>
          <a:p>
            <a:r>
              <a:rPr lang="en-US" dirty="0">
                <a:solidFill>
                  <a:schemeClr val="tx1"/>
                </a:solidFill>
              </a:rPr>
              <a:t>Refer to different teams who make different decisions</a:t>
            </a:r>
          </a:p>
        </p:txBody>
      </p:sp>
      <p:sp>
        <p:nvSpPr>
          <p:cNvPr id="6" name="Slide Number Placeholder 5">
            <a:extLst>
              <a:ext uri="{FF2B5EF4-FFF2-40B4-BE49-F238E27FC236}">
                <a16:creationId xmlns:a16="http://schemas.microsoft.com/office/drawing/2014/main" id="{84678B9E-684D-49E7-AE79-1C40FF03176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026" name="Picture 2">
            <a:extLst>
              <a:ext uri="{FF2B5EF4-FFF2-40B4-BE49-F238E27FC236}">
                <a16:creationId xmlns:a16="http://schemas.microsoft.com/office/drawing/2014/main" id="{6E985D67-0C24-4407-BF45-A1E3C4ABB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4" y="294107"/>
            <a:ext cx="7310073" cy="620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39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9D23-0B8E-4F5C-8466-856E4CF36117}"/>
              </a:ext>
            </a:extLst>
          </p:cNvPr>
          <p:cNvSpPr>
            <a:spLocks noGrp="1"/>
          </p:cNvSpPr>
          <p:nvPr>
            <p:ph type="title"/>
          </p:nvPr>
        </p:nvSpPr>
        <p:spPr>
          <a:xfrm>
            <a:off x="5841754" y="1040087"/>
            <a:ext cx="6696075" cy="789110"/>
          </a:xfrm>
        </p:spPr>
        <p:txBody>
          <a:bodyPr/>
          <a:lstStyle/>
          <a:p>
            <a:r>
              <a:rPr lang="en-US" dirty="0"/>
              <a:t>What should we Playbook?</a:t>
            </a:r>
          </a:p>
        </p:txBody>
      </p:sp>
      <p:sp>
        <p:nvSpPr>
          <p:cNvPr id="6" name="Slide Number Placeholder 5">
            <a:extLst>
              <a:ext uri="{FF2B5EF4-FFF2-40B4-BE49-F238E27FC236}">
                <a16:creationId xmlns:a16="http://schemas.microsoft.com/office/drawing/2014/main" id="{41B73833-928C-48B7-A220-08BAFE43856A}"/>
              </a:ext>
            </a:extLst>
          </p:cNvPr>
          <p:cNvSpPr>
            <a:spLocks noGrp="1"/>
          </p:cNvSpPr>
          <p:nvPr>
            <p:ph type="sldNum" sz="quarter" idx="12"/>
          </p:nvPr>
        </p:nvSpPr>
        <p:spPr/>
        <p:txBody>
          <a:bodyPr/>
          <a:lstStyle/>
          <a:p>
            <a:fld id="{A49DFD55-3C28-40EF-9E31-A92D2E4017FF}" type="slidenum">
              <a:rPr lang="en-US" smtClean="0"/>
              <a:pPr/>
              <a:t>21</a:t>
            </a:fld>
            <a:endParaRPr lang="en-US" dirty="0"/>
          </a:p>
        </p:txBody>
      </p:sp>
      <p:graphicFrame>
        <p:nvGraphicFramePr>
          <p:cNvPr id="8" name="Diagram 7">
            <a:extLst>
              <a:ext uri="{FF2B5EF4-FFF2-40B4-BE49-F238E27FC236}">
                <a16:creationId xmlns:a16="http://schemas.microsoft.com/office/drawing/2014/main" id="{1839E19B-1EC6-4FEE-956A-DC9CFD13EC9F}"/>
              </a:ext>
            </a:extLst>
          </p:cNvPr>
          <p:cNvGraphicFramePr/>
          <p:nvPr>
            <p:extLst>
              <p:ext uri="{D42A27DB-BD31-4B8C-83A1-F6EECF244321}">
                <p14:modId xmlns:p14="http://schemas.microsoft.com/office/powerpoint/2010/main" val="2215979456"/>
              </p:ext>
            </p:extLst>
          </p:nvPr>
        </p:nvGraphicFramePr>
        <p:xfrm>
          <a:off x="5314462" y="1938205"/>
          <a:ext cx="6463704" cy="4309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0C61B9AA-DEF0-4B3A-A546-4853A52ECB93}"/>
              </a:ext>
            </a:extLst>
          </p:cNvPr>
          <p:cNvSpPr txBox="1"/>
          <p:nvPr/>
        </p:nvSpPr>
        <p:spPr>
          <a:xfrm>
            <a:off x="188302" y="234313"/>
            <a:ext cx="4114068" cy="1200329"/>
          </a:xfrm>
          <a:prstGeom prst="rect">
            <a:avLst/>
          </a:prstGeom>
          <a:noFill/>
        </p:spPr>
        <p:txBody>
          <a:bodyPr wrap="square" rtlCol="0">
            <a:spAutoFit/>
          </a:bodyPr>
          <a:lstStyle/>
          <a:p>
            <a:r>
              <a:rPr lang="en-US" dirty="0"/>
              <a:t>If you find yourself sweating when considering what IR in a certain circumstance would look like, it needs a playbook</a:t>
            </a:r>
          </a:p>
        </p:txBody>
      </p:sp>
    </p:spTree>
    <p:extLst>
      <p:ext uri="{BB962C8B-B14F-4D97-AF65-F5344CB8AC3E}">
        <p14:creationId xmlns:p14="http://schemas.microsoft.com/office/powerpoint/2010/main" val="1301043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1C07-372D-4637-8433-F87D2A7D0110}"/>
              </a:ext>
            </a:extLst>
          </p:cNvPr>
          <p:cNvSpPr>
            <a:spLocks noGrp="1"/>
          </p:cNvSpPr>
          <p:nvPr>
            <p:ph type="title"/>
          </p:nvPr>
        </p:nvSpPr>
        <p:spPr/>
        <p:txBody>
          <a:bodyPr/>
          <a:lstStyle/>
          <a:p>
            <a:r>
              <a:rPr lang="en-US" dirty="0"/>
              <a:t>Procedures</a:t>
            </a:r>
          </a:p>
        </p:txBody>
      </p:sp>
      <p:sp>
        <p:nvSpPr>
          <p:cNvPr id="3" name="Text Placeholder 2">
            <a:extLst>
              <a:ext uri="{FF2B5EF4-FFF2-40B4-BE49-F238E27FC236}">
                <a16:creationId xmlns:a16="http://schemas.microsoft.com/office/drawing/2014/main" id="{CD6CC331-2726-4DA3-A54F-983956894864}"/>
              </a:ext>
            </a:extLst>
          </p:cNvPr>
          <p:cNvSpPr>
            <a:spLocks noGrp="1"/>
          </p:cNvSpPr>
          <p:nvPr>
            <p:ph type="body" idx="1"/>
          </p:nvPr>
        </p:nvSpPr>
        <p:spPr>
          <a:xfrm>
            <a:off x="2933698" y="1266827"/>
            <a:ext cx="5676901" cy="823912"/>
          </a:xfrm>
        </p:spPr>
        <p:txBody>
          <a:bodyPr/>
          <a:lstStyle/>
          <a:p>
            <a:r>
              <a:rPr lang="en-US" dirty="0"/>
              <a:t>Don’t Rely On What Is In People’s Heads</a:t>
            </a:r>
          </a:p>
        </p:txBody>
      </p:sp>
      <p:graphicFrame>
        <p:nvGraphicFramePr>
          <p:cNvPr id="11" name="Content Placeholder 10">
            <a:extLst>
              <a:ext uri="{FF2B5EF4-FFF2-40B4-BE49-F238E27FC236}">
                <a16:creationId xmlns:a16="http://schemas.microsoft.com/office/drawing/2014/main" id="{4D086CFC-6752-4DCA-A2A7-05532C78D731}"/>
              </a:ext>
            </a:extLst>
          </p:cNvPr>
          <p:cNvGraphicFramePr>
            <a:graphicFrameLocks noGrp="1"/>
          </p:cNvGraphicFramePr>
          <p:nvPr>
            <p:ph sz="half" idx="2"/>
            <p:extLst>
              <p:ext uri="{D42A27DB-BD31-4B8C-83A1-F6EECF244321}">
                <p14:modId xmlns:p14="http://schemas.microsoft.com/office/powerpoint/2010/main" val="3193508976"/>
              </p:ext>
            </p:extLst>
          </p:nvPr>
        </p:nvGraphicFramePr>
        <p:xfrm>
          <a:off x="4656992" y="2347124"/>
          <a:ext cx="6723184" cy="3940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FB1B9C86-D553-4866-AA87-0F71A85E840E}"/>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12" name="TextBox 11">
            <a:extLst>
              <a:ext uri="{FF2B5EF4-FFF2-40B4-BE49-F238E27FC236}">
                <a16:creationId xmlns:a16="http://schemas.microsoft.com/office/drawing/2014/main" id="{74A7F4B7-1E12-4807-968E-5A5FF058B9BD}"/>
              </a:ext>
            </a:extLst>
          </p:cNvPr>
          <p:cNvSpPr txBox="1"/>
          <p:nvPr/>
        </p:nvSpPr>
        <p:spPr>
          <a:xfrm>
            <a:off x="1688123" y="2696308"/>
            <a:ext cx="2743200" cy="1477328"/>
          </a:xfrm>
          <a:prstGeom prst="rect">
            <a:avLst/>
          </a:prstGeom>
          <a:noFill/>
        </p:spPr>
        <p:txBody>
          <a:bodyPr wrap="square" rtlCol="0">
            <a:spAutoFit/>
          </a:bodyPr>
          <a:lstStyle/>
          <a:p>
            <a:r>
              <a:rPr lang="en-US" dirty="0"/>
              <a:t>Eliminate single points of failure – DOCUMENT how things are done!</a:t>
            </a:r>
          </a:p>
          <a:p>
            <a:endParaRPr lang="en-US" dirty="0"/>
          </a:p>
          <a:p>
            <a:endParaRPr lang="en-US" dirty="0"/>
          </a:p>
        </p:txBody>
      </p:sp>
    </p:spTree>
    <p:extLst>
      <p:ext uri="{BB962C8B-B14F-4D97-AF65-F5344CB8AC3E}">
        <p14:creationId xmlns:p14="http://schemas.microsoft.com/office/powerpoint/2010/main" val="144304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98B8-4151-438A-83DC-83B738704CE7}"/>
              </a:ext>
            </a:extLst>
          </p:cNvPr>
          <p:cNvSpPr>
            <a:spLocks noGrp="1"/>
          </p:cNvSpPr>
          <p:nvPr>
            <p:ph type="ctrTitle"/>
          </p:nvPr>
        </p:nvSpPr>
        <p:spPr/>
        <p:txBody>
          <a:bodyPr/>
          <a:lstStyle/>
          <a:p>
            <a:r>
              <a:rPr lang="en-US" dirty="0"/>
              <a:t>It’s 2 am and the phone rings</a:t>
            </a:r>
          </a:p>
        </p:txBody>
      </p:sp>
      <p:sp>
        <p:nvSpPr>
          <p:cNvPr id="3" name="Subtitle 2">
            <a:extLst>
              <a:ext uri="{FF2B5EF4-FFF2-40B4-BE49-F238E27FC236}">
                <a16:creationId xmlns:a16="http://schemas.microsoft.com/office/drawing/2014/main" id="{77BE17F3-7244-4038-8C8B-072B2AFC4FC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06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A874-AB30-44CD-B7DF-158744AABCD7}"/>
              </a:ext>
            </a:extLst>
          </p:cNvPr>
          <p:cNvSpPr>
            <a:spLocks noGrp="1"/>
          </p:cNvSpPr>
          <p:nvPr>
            <p:ph type="title"/>
          </p:nvPr>
        </p:nvSpPr>
        <p:spPr/>
        <p:txBody>
          <a:bodyPr/>
          <a:lstStyle/>
          <a:p>
            <a:r>
              <a:rPr lang="en-US" dirty="0"/>
              <a:t>How does this play out?</a:t>
            </a:r>
          </a:p>
        </p:txBody>
      </p:sp>
      <p:sp>
        <p:nvSpPr>
          <p:cNvPr id="6" name="Slide Number Placeholder 5">
            <a:extLst>
              <a:ext uri="{FF2B5EF4-FFF2-40B4-BE49-F238E27FC236}">
                <a16:creationId xmlns:a16="http://schemas.microsoft.com/office/drawing/2014/main" id="{FFDDCCAD-5156-4881-A5D8-179AA33FBAB3}"/>
              </a:ext>
            </a:extLst>
          </p:cNvPr>
          <p:cNvSpPr>
            <a:spLocks noGrp="1"/>
          </p:cNvSpPr>
          <p:nvPr>
            <p:ph type="sldNum" sz="quarter" idx="12"/>
          </p:nvPr>
        </p:nvSpPr>
        <p:spPr/>
        <p:txBody>
          <a:bodyPr/>
          <a:lstStyle/>
          <a:p>
            <a:fld id="{A49DFD55-3C28-40EF-9E31-A92D2E4017FF}" type="slidenum">
              <a:rPr lang="en-US" smtClean="0"/>
              <a:pPr/>
              <a:t>24</a:t>
            </a:fld>
            <a:endParaRPr lang="en-US" dirty="0"/>
          </a:p>
        </p:txBody>
      </p:sp>
      <p:pic>
        <p:nvPicPr>
          <p:cNvPr id="9" name="Picture 8" descr="A picture containing blur&#10;&#10;Description automatically generated">
            <a:extLst>
              <a:ext uri="{FF2B5EF4-FFF2-40B4-BE49-F238E27FC236}">
                <a16:creationId xmlns:a16="http://schemas.microsoft.com/office/drawing/2014/main" id="{EECE7719-EB9E-4AB5-B418-41976CF3C7E4}"/>
              </a:ext>
            </a:extLst>
          </p:cNvPr>
          <p:cNvPicPr>
            <a:picLocks noChangeAspect="1"/>
          </p:cNvPicPr>
          <p:nvPr/>
        </p:nvPicPr>
        <p:blipFill>
          <a:blip r:embed="rId3"/>
          <a:stretch>
            <a:fillRect/>
          </a:stretch>
        </p:blipFill>
        <p:spPr>
          <a:xfrm>
            <a:off x="480646" y="1789967"/>
            <a:ext cx="5842096" cy="3278065"/>
          </a:xfrm>
          <a:prstGeom prst="rect">
            <a:avLst/>
          </a:prstGeom>
        </p:spPr>
      </p:pic>
      <p:sp>
        <p:nvSpPr>
          <p:cNvPr id="10" name="TextBox 9">
            <a:extLst>
              <a:ext uri="{FF2B5EF4-FFF2-40B4-BE49-F238E27FC236}">
                <a16:creationId xmlns:a16="http://schemas.microsoft.com/office/drawing/2014/main" id="{B4916BC9-5897-417D-B6E3-9CD9FBBA2425}"/>
              </a:ext>
            </a:extLst>
          </p:cNvPr>
          <p:cNvSpPr txBox="1"/>
          <p:nvPr/>
        </p:nvSpPr>
        <p:spPr>
          <a:xfrm>
            <a:off x="6576646" y="1789967"/>
            <a:ext cx="5134708" cy="4247317"/>
          </a:xfrm>
          <a:prstGeom prst="rect">
            <a:avLst/>
          </a:prstGeom>
          <a:noFill/>
        </p:spPr>
        <p:txBody>
          <a:bodyPr wrap="square" rtlCol="0">
            <a:spAutoFit/>
          </a:bodyPr>
          <a:lstStyle/>
          <a:p>
            <a:r>
              <a:rPr lang="en-US" dirty="0"/>
              <a:t>On a long-enough timeline, we all get popped</a:t>
            </a:r>
          </a:p>
          <a:p>
            <a:endParaRPr lang="en-US" dirty="0"/>
          </a:p>
          <a:p>
            <a:r>
              <a:rPr lang="en-US" dirty="0"/>
              <a:t>Worst case scenario:</a:t>
            </a:r>
          </a:p>
          <a:p>
            <a:pPr marL="285750" indent="-285750">
              <a:buFont typeface="Arial" panose="020B0604020202020204" pitchFamily="34" charset="0"/>
              <a:buChar char="•"/>
            </a:pPr>
            <a:r>
              <a:rPr lang="en-US" dirty="0"/>
              <a:t>Someone’s already got your data and has told you so</a:t>
            </a:r>
          </a:p>
          <a:p>
            <a:pPr marL="285750" indent="-285750">
              <a:buFont typeface="Arial" panose="020B0604020202020204" pitchFamily="34" charset="0"/>
              <a:buChar char="•"/>
            </a:pPr>
            <a:r>
              <a:rPr lang="en-US" dirty="0"/>
              <a:t>You don’t have a playbook for this yet</a:t>
            </a:r>
          </a:p>
          <a:p>
            <a:pPr marL="285750" indent="-285750">
              <a:buFont typeface="Arial" panose="020B0604020202020204" pitchFamily="34" charset="0"/>
              <a:buChar char="•"/>
            </a:pPr>
            <a:r>
              <a:rPr lang="en-US" dirty="0"/>
              <a:t>What DOES your current IRP give you?</a:t>
            </a:r>
          </a:p>
          <a:p>
            <a:pPr marL="285750" indent="-285750">
              <a:buFont typeface="Arial" panose="020B0604020202020204" pitchFamily="34" charset="0"/>
              <a:buChar char="•"/>
            </a:pPr>
            <a:endParaRPr lang="en-US" dirty="0"/>
          </a:p>
          <a:p>
            <a:r>
              <a:rPr lang="en-US" dirty="0"/>
              <a:t>Every situation is unique so you may need to improvise from your IRP</a:t>
            </a:r>
          </a:p>
          <a:p>
            <a:endParaRPr lang="en-US" dirty="0"/>
          </a:p>
          <a:p>
            <a:r>
              <a:rPr lang="en-US" dirty="0"/>
              <a:t>Improvise – Adapt - Overcome</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597493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B3CD-B40B-41B0-83F1-20FA9355E7E1}"/>
              </a:ext>
            </a:extLst>
          </p:cNvPr>
          <p:cNvSpPr>
            <a:spLocks noGrp="1"/>
          </p:cNvSpPr>
          <p:nvPr>
            <p:ph type="ctrTitle"/>
          </p:nvPr>
        </p:nvSpPr>
        <p:spPr/>
        <p:txBody>
          <a:bodyPr/>
          <a:lstStyle/>
          <a:p>
            <a:r>
              <a:rPr lang="en-US" dirty="0"/>
              <a:t>After Action</a:t>
            </a:r>
          </a:p>
        </p:txBody>
      </p:sp>
      <p:sp>
        <p:nvSpPr>
          <p:cNvPr id="3" name="Subtitle 2">
            <a:extLst>
              <a:ext uri="{FF2B5EF4-FFF2-40B4-BE49-F238E27FC236}">
                <a16:creationId xmlns:a16="http://schemas.microsoft.com/office/drawing/2014/main" id="{DFC5491C-9197-4B0B-9805-0600604C607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8191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6C01-ABA0-454F-85BB-8347AF5B8613}"/>
              </a:ext>
            </a:extLst>
          </p:cNvPr>
          <p:cNvSpPr>
            <a:spLocks noGrp="1"/>
          </p:cNvSpPr>
          <p:nvPr>
            <p:ph type="title"/>
          </p:nvPr>
        </p:nvSpPr>
        <p:spPr/>
        <p:txBody>
          <a:bodyPr/>
          <a:lstStyle/>
          <a:p>
            <a:r>
              <a:rPr lang="en-US" dirty="0"/>
              <a:t>After Action</a:t>
            </a:r>
          </a:p>
        </p:txBody>
      </p:sp>
      <p:sp>
        <p:nvSpPr>
          <p:cNvPr id="4" name="Text Placeholder 3">
            <a:extLst>
              <a:ext uri="{FF2B5EF4-FFF2-40B4-BE49-F238E27FC236}">
                <a16:creationId xmlns:a16="http://schemas.microsoft.com/office/drawing/2014/main" id="{9190B667-FC08-453B-A7BB-563A354E76EB}"/>
              </a:ext>
            </a:extLst>
          </p:cNvPr>
          <p:cNvSpPr>
            <a:spLocks noGrp="1"/>
          </p:cNvSpPr>
          <p:nvPr>
            <p:ph type="body" idx="1"/>
          </p:nvPr>
        </p:nvSpPr>
        <p:spPr>
          <a:xfrm>
            <a:off x="4284125" y="1728754"/>
            <a:ext cx="3569677" cy="343061"/>
          </a:xfrm>
        </p:spPr>
        <p:txBody>
          <a:bodyPr/>
          <a:lstStyle/>
          <a:p>
            <a:r>
              <a:rPr lang="en-US" dirty="0"/>
              <a:t>We did it and kept our jobs too!</a:t>
            </a:r>
          </a:p>
        </p:txBody>
      </p:sp>
      <p:sp>
        <p:nvSpPr>
          <p:cNvPr id="17" name="Slide Number Placeholder 16">
            <a:extLst>
              <a:ext uri="{FF2B5EF4-FFF2-40B4-BE49-F238E27FC236}">
                <a16:creationId xmlns:a16="http://schemas.microsoft.com/office/drawing/2014/main" id="{5118DF11-3AB8-409F-8ABB-55182EE0648F}"/>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19" name="Picture 18" descr="A person walking in a living room&#10;&#10;Description automatically generated with medium confidence">
            <a:extLst>
              <a:ext uri="{FF2B5EF4-FFF2-40B4-BE49-F238E27FC236}">
                <a16:creationId xmlns:a16="http://schemas.microsoft.com/office/drawing/2014/main" id="{E2529523-07F4-49FC-86AE-CB8A5754B87C}"/>
              </a:ext>
            </a:extLst>
          </p:cNvPr>
          <p:cNvPicPr>
            <a:picLocks noChangeAspect="1"/>
          </p:cNvPicPr>
          <p:nvPr/>
        </p:nvPicPr>
        <p:blipFill>
          <a:blip r:embed="rId3"/>
          <a:stretch>
            <a:fillRect/>
          </a:stretch>
        </p:blipFill>
        <p:spPr>
          <a:xfrm>
            <a:off x="5428642" y="2696174"/>
            <a:ext cx="6030665" cy="2930903"/>
          </a:xfrm>
          <a:prstGeom prst="rect">
            <a:avLst/>
          </a:prstGeom>
        </p:spPr>
      </p:pic>
      <p:sp>
        <p:nvSpPr>
          <p:cNvPr id="22" name="TextBox 21">
            <a:extLst>
              <a:ext uri="{FF2B5EF4-FFF2-40B4-BE49-F238E27FC236}">
                <a16:creationId xmlns:a16="http://schemas.microsoft.com/office/drawing/2014/main" id="{612DD737-A80E-4CB6-93B1-EAAC8F471D27}"/>
              </a:ext>
            </a:extLst>
          </p:cNvPr>
          <p:cNvSpPr txBox="1"/>
          <p:nvPr/>
        </p:nvSpPr>
        <p:spPr>
          <a:xfrm>
            <a:off x="838200" y="2560801"/>
            <a:ext cx="5257800" cy="2585323"/>
          </a:xfrm>
          <a:prstGeom prst="rect">
            <a:avLst/>
          </a:prstGeom>
          <a:noFill/>
        </p:spPr>
        <p:txBody>
          <a:bodyPr wrap="square" rtlCol="0">
            <a:spAutoFit/>
          </a:bodyPr>
          <a:lstStyle/>
          <a:p>
            <a:r>
              <a:rPr lang="en-US" dirty="0"/>
              <a:t>Hold on- don’t repress this yet!</a:t>
            </a:r>
          </a:p>
          <a:p>
            <a:endParaRPr lang="en-US" dirty="0"/>
          </a:p>
          <a:p>
            <a:r>
              <a:rPr lang="en-US" dirty="0"/>
              <a:t>Document:</a:t>
            </a:r>
          </a:p>
          <a:p>
            <a:pPr marL="342900" indent="-342900">
              <a:buFont typeface="+mj-lt"/>
              <a:buAutoNum type="arabicPeriod"/>
            </a:pPr>
            <a:r>
              <a:rPr lang="en-US" dirty="0"/>
              <a:t>Background</a:t>
            </a:r>
          </a:p>
          <a:p>
            <a:pPr marL="342900" indent="-342900">
              <a:buFont typeface="+mj-lt"/>
              <a:buAutoNum type="arabicPeriod"/>
            </a:pPr>
            <a:r>
              <a:rPr lang="en-US" dirty="0"/>
              <a:t>Actions Taken</a:t>
            </a:r>
          </a:p>
          <a:p>
            <a:pPr marL="342900" indent="-342900">
              <a:buFont typeface="+mj-lt"/>
              <a:buAutoNum type="arabicPeriod"/>
            </a:pPr>
            <a:r>
              <a:rPr lang="en-US" dirty="0"/>
              <a:t>Response Review</a:t>
            </a:r>
          </a:p>
          <a:p>
            <a:pPr marL="342900" indent="-342900">
              <a:buFont typeface="+mj-lt"/>
              <a:buAutoNum type="arabicPeriod"/>
            </a:pPr>
            <a:r>
              <a:rPr lang="en-US" dirty="0"/>
              <a:t>What was Successful? </a:t>
            </a:r>
          </a:p>
          <a:p>
            <a:pPr marL="342900" indent="-342900">
              <a:buFont typeface="+mj-lt"/>
              <a:buAutoNum type="arabicPeriod"/>
            </a:pPr>
            <a:r>
              <a:rPr lang="en-US" dirty="0"/>
              <a:t>What Can Be Improved?</a:t>
            </a:r>
          </a:p>
          <a:p>
            <a:pPr marL="342900" indent="-342900">
              <a:buFont typeface="+mj-lt"/>
              <a:buAutoNum type="arabicPeriod"/>
            </a:pPr>
            <a:r>
              <a:rPr lang="en-US" dirty="0"/>
              <a:t>Any Recommendations to the Business?</a:t>
            </a:r>
          </a:p>
        </p:txBody>
      </p:sp>
    </p:spTree>
    <p:extLst>
      <p:ext uri="{BB962C8B-B14F-4D97-AF65-F5344CB8AC3E}">
        <p14:creationId xmlns:p14="http://schemas.microsoft.com/office/powerpoint/2010/main" val="305000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3231-70B4-4B7F-855B-546765817341}"/>
              </a:ext>
            </a:extLst>
          </p:cNvPr>
          <p:cNvSpPr>
            <a:spLocks noGrp="1"/>
          </p:cNvSpPr>
          <p:nvPr>
            <p:ph type="title"/>
          </p:nvPr>
        </p:nvSpPr>
        <p:spPr/>
        <p:txBody>
          <a:bodyPr/>
          <a:lstStyle/>
          <a:p>
            <a:r>
              <a:rPr lang="en-US" dirty="0"/>
              <a:t>Document those changes</a:t>
            </a:r>
          </a:p>
        </p:txBody>
      </p:sp>
      <p:sp>
        <p:nvSpPr>
          <p:cNvPr id="3" name="Text Placeholder 2">
            <a:extLst>
              <a:ext uri="{FF2B5EF4-FFF2-40B4-BE49-F238E27FC236}">
                <a16:creationId xmlns:a16="http://schemas.microsoft.com/office/drawing/2014/main" id="{6BF65F88-CEA6-4861-8FAD-6119F9BFD072}"/>
              </a:ext>
            </a:extLst>
          </p:cNvPr>
          <p:cNvSpPr>
            <a:spLocks noGrp="1"/>
          </p:cNvSpPr>
          <p:nvPr>
            <p:ph type="body" idx="1"/>
          </p:nvPr>
        </p:nvSpPr>
        <p:spPr/>
        <p:txBody>
          <a:bodyPr/>
          <a:lstStyle/>
          <a:p>
            <a:pPr algn="ctr"/>
            <a:r>
              <a:rPr lang="en-US" dirty="0"/>
              <a:t>Get Sign-Off From Stakeholders</a:t>
            </a:r>
          </a:p>
        </p:txBody>
      </p:sp>
      <p:sp>
        <p:nvSpPr>
          <p:cNvPr id="4" name="Content Placeholder 3">
            <a:extLst>
              <a:ext uri="{FF2B5EF4-FFF2-40B4-BE49-F238E27FC236}">
                <a16:creationId xmlns:a16="http://schemas.microsoft.com/office/drawing/2014/main" id="{B354EC43-43FC-4D25-89BD-F20EF1B4339A}"/>
              </a:ext>
            </a:extLst>
          </p:cNvPr>
          <p:cNvSpPr>
            <a:spLocks noGrp="1"/>
          </p:cNvSpPr>
          <p:nvPr>
            <p:ph sz="half" idx="2"/>
          </p:nvPr>
        </p:nvSpPr>
        <p:spPr>
          <a:xfrm>
            <a:off x="1243104" y="3834606"/>
            <a:ext cx="2882475" cy="2390348"/>
          </a:xfrm>
        </p:spPr>
        <p:txBody>
          <a:bodyPr>
            <a:normAutofit/>
          </a:bodyPr>
          <a:lstStyle/>
          <a:p>
            <a:r>
              <a:rPr lang="en-US" dirty="0"/>
              <a:t>If you don’t have written agreement to fix something, it’s NOT GOING TO HAPPEN</a:t>
            </a:r>
          </a:p>
          <a:p>
            <a:r>
              <a:rPr lang="en-US" dirty="0"/>
              <a:t>Agree on timelines</a:t>
            </a:r>
          </a:p>
          <a:p>
            <a:r>
              <a:rPr lang="en-US" dirty="0"/>
              <a:t>May want to loop in Legal/Management</a:t>
            </a:r>
          </a:p>
          <a:p>
            <a:r>
              <a:rPr lang="en-US" dirty="0"/>
              <a:t>Determine who has accountability</a:t>
            </a:r>
          </a:p>
        </p:txBody>
      </p:sp>
      <p:sp>
        <p:nvSpPr>
          <p:cNvPr id="5" name="Text Placeholder 4">
            <a:extLst>
              <a:ext uri="{FF2B5EF4-FFF2-40B4-BE49-F238E27FC236}">
                <a16:creationId xmlns:a16="http://schemas.microsoft.com/office/drawing/2014/main" id="{5BE1B987-C37E-448E-8253-E7871F5F7C0E}"/>
              </a:ext>
            </a:extLst>
          </p:cNvPr>
          <p:cNvSpPr>
            <a:spLocks noGrp="1"/>
          </p:cNvSpPr>
          <p:nvPr>
            <p:ph type="body" sz="quarter" idx="3"/>
          </p:nvPr>
        </p:nvSpPr>
        <p:spPr/>
        <p:txBody>
          <a:bodyPr/>
          <a:lstStyle/>
          <a:p>
            <a:pPr algn="ctr"/>
            <a:r>
              <a:rPr lang="en-US" dirty="0"/>
              <a:t>Process Improvements</a:t>
            </a:r>
          </a:p>
        </p:txBody>
      </p:sp>
      <p:sp>
        <p:nvSpPr>
          <p:cNvPr id="6" name="Content Placeholder 5">
            <a:extLst>
              <a:ext uri="{FF2B5EF4-FFF2-40B4-BE49-F238E27FC236}">
                <a16:creationId xmlns:a16="http://schemas.microsoft.com/office/drawing/2014/main" id="{B0F5E761-0CEF-4C41-AAF4-7CF6A8BED6C7}"/>
              </a:ext>
            </a:extLst>
          </p:cNvPr>
          <p:cNvSpPr>
            <a:spLocks noGrp="1"/>
          </p:cNvSpPr>
          <p:nvPr>
            <p:ph sz="quarter" idx="4"/>
          </p:nvPr>
        </p:nvSpPr>
        <p:spPr/>
        <p:txBody>
          <a:bodyPr/>
          <a:lstStyle/>
          <a:p>
            <a:r>
              <a:rPr lang="en-US" dirty="0"/>
              <a:t>How did your IRP let you down?</a:t>
            </a:r>
          </a:p>
          <a:p>
            <a:r>
              <a:rPr lang="en-US" dirty="0"/>
              <a:t>What information were you missing?</a:t>
            </a:r>
          </a:p>
          <a:p>
            <a:r>
              <a:rPr lang="en-US" dirty="0"/>
              <a:t>What stumbling blocks did you encounter?</a:t>
            </a:r>
          </a:p>
          <a:p>
            <a:endParaRPr lang="en-US" dirty="0"/>
          </a:p>
        </p:txBody>
      </p:sp>
      <p:sp>
        <p:nvSpPr>
          <p:cNvPr id="7" name="Text Placeholder 6">
            <a:extLst>
              <a:ext uri="{FF2B5EF4-FFF2-40B4-BE49-F238E27FC236}">
                <a16:creationId xmlns:a16="http://schemas.microsoft.com/office/drawing/2014/main" id="{84CCC602-54AD-4ED1-BEFD-82EB6554C5DA}"/>
              </a:ext>
            </a:extLst>
          </p:cNvPr>
          <p:cNvSpPr>
            <a:spLocks noGrp="1"/>
          </p:cNvSpPr>
          <p:nvPr>
            <p:ph type="body" idx="13"/>
          </p:nvPr>
        </p:nvSpPr>
        <p:spPr/>
        <p:txBody>
          <a:bodyPr/>
          <a:lstStyle/>
          <a:p>
            <a:pPr algn="ctr"/>
            <a:r>
              <a:rPr lang="en-US" dirty="0"/>
              <a:t>Emergency vs. Proactive Changes</a:t>
            </a:r>
          </a:p>
        </p:txBody>
      </p:sp>
      <p:sp>
        <p:nvSpPr>
          <p:cNvPr id="8" name="Content Placeholder 7">
            <a:extLst>
              <a:ext uri="{FF2B5EF4-FFF2-40B4-BE49-F238E27FC236}">
                <a16:creationId xmlns:a16="http://schemas.microsoft.com/office/drawing/2014/main" id="{18FD95AB-E692-447B-B778-095EC8584A37}"/>
              </a:ext>
            </a:extLst>
          </p:cNvPr>
          <p:cNvSpPr>
            <a:spLocks noGrp="1"/>
          </p:cNvSpPr>
          <p:nvPr>
            <p:ph sz="half" idx="14"/>
          </p:nvPr>
        </p:nvSpPr>
        <p:spPr/>
        <p:txBody>
          <a:bodyPr/>
          <a:lstStyle/>
          <a:p>
            <a:r>
              <a:rPr lang="en-US" dirty="0"/>
              <a:t>Close the exposures used by an attacker in real-time</a:t>
            </a:r>
          </a:p>
          <a:p>
            <a:r>
              <a:rPr lang="en-US" dirty="0"/>
              <a:t>Identify weaknesses that were exploited that may need planning to close</a:t>
            </a:r>
          </a:p>
          <a:p>
            <a:r>
              <a:rPr lang="en-US" dirty="0"/>
              <a:t>Track those changes that may incur time and cost</a:t>
            </a:r>
          </a:p>
        </p:txBody>
      </p:sp>
      <p:sp>
        <p:nvSpPr>
          <p:cNvPr id="11" name="Slide Number Placeholder 10">
            <a:extLst>
              <a:ext uri="{FF2B5EF4-FFF2-40B4-BE49-F238E27FC236}">
                <a16:creationId xmlns:a16="http://schemas.microsoft.com/office/drawing/2014/main" id="{F655084E-F1BB-4077-A2E3-27E86E29AAF8}"/>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13" name="Graphic 12" descr="Checklist outline">
            <a:extLst>
              <a:ext uri="{FF2B5EF4-FFF2-40B4-BE49-F238E27FC236}">
                <a16:creationId xmlns:a16="http://schemas.microsoft.com/office/drawing/2014/main" id="{41574FC5-8E9C-43D5-9268-3136FB3F7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040138"/>
            <a:ext cx="914400" cy="914400"/>
          </a:xfrm>
          <a:prstGeom prst="rect">
            <a:avLst/>
          </a:prstGeom>
        </p:spPr>
      </p:pic>
    </p:spTree>
    <p:extLst>
      <p:ext uri="{BB962C8B-B14F-4D97-AF65-F5344CB8AC3E}">
        <p14:creationId xmlns:p14="http://schemas.microsoft.com/office/powerpoint/2010/main" val="914407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C38E-08B9-44C0-A7D0-5121B322EDD5}"/>
              </a:ext>
            </a:extLst>
          </p:cNvPr>
          <p:cNvSpPr>
            <a:spLocks noGrp="1"/>
          </p:cNvSpPr>
          <p:nvPr>
            <p:ph type="title"/>
          </p:nvPr>
        </p:nvSpPr>
        <p:spPr/>
        <p:txBody>
          <a:bodyPr/>
          <a:lstStyle/>
          <a:p>
            <a:r>
              <a:rPr lang="en-US" dirty="0"/>
              <a:t>Archive and move on</a:t>
            </a:r>
          </a:p>
        </p:txBody>
      </p:sp>
      <p:sp>
        <p:nvSpPr>
          <p:cNvPr id="6" name="Slide Number Placeholder 5">
            <a:extLst>
              <a:ext uri="{FF2B5EF4-FFF2-40B4-BE49-F238E27FC236}">
                <a16:creationId xmlns:a16="http://schemas.microsoft.com/office/drawing/2014/main" id="{28F321AB-EF11-433C-9179-F43DC01A5E67}"/>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8" name="Picture 7" descr="A picture containing person, building, road&#10;&#10;Description automatically generated">
            <a:extLst>
              <a:ext uri="{FF2B5EF4-FFF2-40B4-BE49-F238E27FC236}">
                <a16:creationId xmlns:a16="http://schemas.microsoft.com/office/drawing/2014/main" id="{C1C4C58E-73C4-45E1-B31D-916D04DCE2A4}"/>
              </a:ext>
            </a:extLst>
          </p:cNvPr>
          <p:cNvPicPr>
            <a:picLocks noChangeAspect="1"/>
          </p:cNvPicPr>
          <p:nvPr/>
        </p:nvPicPr>
        <p:blipFill>
          <a:blip r:embed="rId3"/>
          <a:stretch>
            <a:fillRect/>
          </a:stretch>
        </p:blipFill>
        <p:spPr>
          <a:xfrm>
            <a:off x="838200" y="2284066"/>
            <a:ext cx="4720342" cy="3068222"/>
          </a:xfrm>
          <a:prstGeom prst="rect">
            <a:avLst/>
          </a:prstGeom>
        </p:spPr>
      </p:pic>
      <p:sp>
        <p:nvSpPr>
          <p:cNvPr id="9" name="TextBox 8">
            <a:extLst>
              <a:ext uri="{FF2B5EF4-FFF2-40B4-BE49-F238E27FC236}">
                <a16:creationId xmlns:a16="http://schemas.microsoft.com/office/drawing/2014/main" id="{7E9ED011-81C6-4F2F-9249-D9BC8A8645FE}"/>
              </a:ext>
            </a:extLst>
          </p:cNvPr>
          <p:cNvSpPr txBox="1"/>
          <p:nvPr/>
        </p:nvSpPr>
        <p:spPr>
          <a:xfrm>
            <a:off x="5861539" y="2380346"/>
            <a:ext cx="5756030" cy="3139321"/>
          </a:xfrm>
          <a:prstGeom prst="rect">
            <a:avLst/>
          </a:prstGeom>
          <a:noFill/>
        </p:spPr>
        <p:txBody>
          <a:bodyPr wrap="square" rtlCol="0">
            <a:spAutoFit/>
          </a:bodyPr>
          <a:lstStyle/>
          <a:p>
            <a:r>
              <a:rPr lang="en-US" dirty="0"/>
              <a:t>Having an IRP in place should have gotten you some wins, and kept more people happy about your response</a:t>
            </a:r>
          </a:p>
          <a:p>
            <a:endParaRPr lang="en-US" dirty="0"/>
          </a:p>
          <a:p>
            <a:pPr marL="285750" indent="-285750">
              <a:buFont typeface="Arial" panose="020B0604020202020204" pitchFamily="34" charset="0"/>
              <a:buChar char="•"/>
            </a:pPr>
            <a:r>
              <a:rPr lang="en-US" dirty="0"/>
              <a:t>Faster time to inform relevant parties</a:t>
            </a:r>
          </a:p>
          <a:p>
            <a:pPr marL="285750" indent="-285750">
              <a:buFont typeface="Arial" panose="020B0604020202020204" pitchFamily="34" charset="0"/>
              <a:buChar char="•"/>
            </a:pPr>
            <a:r>
              <a:rPr lang="en-US" dirty="0"/>
              <a:t>Faster and more consistent analysis and response</a:t>
            </a:r>
          </a:p>
          <a:p>
            <a:pPr marL="285750" indent="-285750">
              <a:buFont typeface="Arial" panose="020B0604020202020204" pitchFamily="34" charset="0"/>
              <a:buChar char="•"/>
            </a:pPr>
            <a:r>
              <a:rPr lang="en-US" dirty="0"/>
              <a:t>Happier teams with more cross-communication</a:t>
            </a:r>
          </a:p>
          <a:p>
            <a:pPr marL="285750" indent="-285750">
              <a:buFont typeface="Arial" panose="020B0604020202020204" pitchFamily="34" charset="0"/>
              <a:buChar char="•"/>
            </a:pPr>
            <a:r>
              <a:rPr lang="en-US" dirty="0"/>
              <a:t>Decision making responsibilities spelled out in advance</a:t>
            </a:r>
          </a:p>
          <a:p>
            <a:pPr marL="285750" indent="-285750">
              <a:buFont typeface="Arial" panose="020B0604020202020204" pitchFamily="34" charset="0"/>
              <a:buChar char="•"/>
            </a:pPr>
            <a:endParaRPr lang="en-US" dirty="0"/>
          </a:p>
          <a:p>
            <a:r>
              <a:rPr lang="en-US" dirty="0"/>
              <a:t>However, move on- the next one could be just around the corner</a:t>
            </a:r>
          </a:p>
        </p:txBody>
      </p:sp>
    </p:spTree>
    <p:extLst>
      <p:ext uri="{BB962C8B-B14F-4D97-AF65-F5344CB8AC3E}">
        <p14:creationId xmlns:p14="http://schemas.microsoft.com/office/powerpoint/2010/main" val="102654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br>
              <a:rPr lang="en-US" dirty="0"/>
            </a:br>
            <a:r>
              <a:rPr lang="en-US" sz="1800" dirty="0"/>
              <a:t>and may the odds be ever In your favor</a:t>
            </a:r>
            <a:endParaRPr lang="en-US" dirty="0"/>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949696" cy="2882281"/>
          </a:xfrm>
        </p:spPr>
        <p:txBody>
          <a:bodyPr>
            <a:normAutofit/>
          </a:bodyPr>
          <a:lstStyle/>
          <a:p>
            <a:r>
              <a:rPr lang="en-US" sz="1600" dirty="0"/>
              <a:t>Casey Beaumont</a:t>
            </a:r>
          </a:p>
          <a:p>
            <a:r>
              <a:rPr lang="en-US" sz="1600" dirty="0"/>
              <a:t>@silhouette_sec</a:t>
            </a:r>
          </a:p>
          <a:p>
            <a:r>
              <a:rPr lang="en-US" sz="1600" dirty="0">
                <a:hlinkClick r:id="rId3"/>
              </a:rPr>
              <a:t>Casey.L.Beaumont@mmc.com</a:t>
            </a:r>
            <a:endParaRPr lang="en-US" sz="1600" dirty="0"/>
          </a:p>
          <a:p>
            <a:r>
              <a:rPr lang="en-US" sz="1600" dirty="0">
                <a:hlinkClick r:id="rId4"/>
              </a:rPr>
              <a:t>https://github.com/silhouettesec/IncidentResponsePlans</a:t>
            </a:r>
            <a:endParaRPr lang="en-US" sz="1600"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253900"/>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1619199"/>
            <a:ext cx="5111750" cy="2793410"/>
          </a:xfrm>
        </p:spPr>
        <p:txBody>
          <a:bodyPr>
            <a:normAutofit/>
          </a:bodyPr>
          <a:lstStyle/>
          <a:p>
            <a:r>
              <a:rPr lang="en-US" sz="2000" dirty="0"/>
              <a:t>Casey Beaumont</a:t>
            </a:r>
          </a:p>
          <a:p>
            <a:pPr marL="285750" indent="-285750">
              <a:buFont typeface="Arial" panose="020B0604020202020204" pitchFamily="34" charset="0"/>
              <a:buChar char="•"/>
            </a:pPr>
            <a:r>
              <a:rPr lang="en-US" sz="1800" dirty="0"/>
              <a:t>@silhouette_sec</a:t>
            </a:r>
          </a:p>
          <a:p>
            <a:pPr marL="285750" indent="-285750">
              <a:buFont typeface="Arial" panose="020B0604020202020204" pitchFamily="34" charset="0"/>
              <a:buChar char="•"/>
            </a:pPr>
            <a:r>
              <a:rPr lang="en-US" sz="1800" dirty="0"/>
              <a:t>Incident Response Manager at Marsh McLennan, a global financial services firm</a:t>
            </a:r>
          </a:p>
          <a:p>
            <a:pPr marL="285750" indent="-285750">
              <a:buFont typeface="Arial" panose="020B0604020202020204" pitchFamily="34" charset="0"/>
              <a:buChar char="•"/>
            </a:pPr>
            <a:r>
              <a:rPr lang="en-US" sz="1800" dirty="0"/>
              <a:t>Forged in the fire of the defense industry</a:t>
            </a:r>
          </a:p>
          <a:p>
            <a:pPr marL="285750" indent="-285750">
              <a:buFont typeface="Arial" panose="020B0604020202020204" pitchFamily="34" charset="0"/>
              <a:buChar char="•"/>
            </a:pPr>
            <a:r>
              <a:rPr lang="en-US" sz="1800" dirty="0"/>
              <a:t>10+ years in Incident Response</a:t>
            </a:r>
          </a:p>
          <a:p>
            <a:pPr marL="285750" indent="-285750">
              <a:buFont typeface="Arial" panose="020B0604020202020204" pitchFamily="34" charset="0"/>
              <a:buChar char="•"/>
            </a:pPr>
            <a:r>
              <a:rPr lang="en-US" sz="1800" dirty="0"/>
              <a:t>Sucker for process and documentation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8" name="Picture 7" descr="A picture containing outdoor, person&#10;&#10;Description automatically generated">
            <a:extLst>
              <a:ext uri="{FF2B5EF4-FFF2-40B4-BE49-F238E27FC236}">
                <a16:creationId xmlns:a16="http://schemas.microsoft.com/office/drawing/2014/main" id="{9A60A47E-BEFF-4F95-8A75-B4C7EDB47F41}"/>
              </a:ext>
            </a:extLst>
          </p:cNvPr>
          <p:cNvPicPr>
            <a:picLocks noChangeAspect="1"/>
          </p:cNvPicPr>
          <p:nvPr/>
        </p:nvPicPr>
        <p:blipFill>
          <a:blip r:embed="rId3"/>
          <a:stretch>
            <a:fillRect/>
          </a:stretch>
        </p:blipFill>
        <p:spPr>
          <a:xfrm>
            <a:off x="6242052" y="1458811"/>
            <a:ext cx="2597148" cy="3242703"/>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What is an IRP?</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endParaRPr lang="en-US"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2FA1-D196-4E5A-94BF-37FD245DD719}"/>
              </a:ext>
            </a:extLst>
          </p:cNvPr>
          <p:cNvSpPr>
            <a:spLocks noGrp="1"/>
          </p:cNvSpPr>
          <p:nvPr>
            <p:ph type="title"/>
          </p:nvPr>
        </p:nvSpPr>
        <p:spPr/>
        <p:txBody>
          <a:bodyPr>
            <a:normAutofit/>
          </a:bodyPr>
          <a:lstStyle/>
          <a:p>
            <a:r>
              <a:rPr lang="en-US" dirty="0"/>
              <a:t>Incident Response Plan</a:t>
            </a:r>
            <a:br>
              <a:rPr lang="en-US" dirty="0"/>
            </a:br>
            <a:br>
              <a:rPr lang="en-US" sz="1800" dirty="0"/>
            </a:br>
            <a:r>
              <a:rPr lang="en-US" sz="1800" dirty="0"/>
              <a:t>your place to detail your approach to Incident response so your org is prepared- in advance</a:t>
            </a:r>
            <a:endParaRPr lang="en-US" dirty="0"/>
          </a:p>
        </p:txBody>
      </p:sp>
      <p:pic>
        <p:nvPicPr>
          <p:cNvPr id="27" name="Picture Placeholder 26" descr="Group success outline">
            <a:extLst>
              <a:ext uri="{FF2B5EF4-FFF2-40B4-BE49-F238E27FC236}">
                <a16:creationId xmlns:a16="http://schemas.microsoft.com/office/drawing/2014/main" id="{9503EBB9-F6B2-4F1C-BDC7-92B335C12FB7}"/>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43" r="43"/>
          <a:stretch>
            <a:fillRect/>
          </a:stretch>
        </p:blipFill>
        <p:spPr>
          <a:xfrm>
            <a:off x="6290199" y="2886074"/>
            <a:ext cx="1845511" cy="1845511"/>
          </a:xfrm>
        </p:spPr>
      </p:pic>
      <p:sp>
        <p:nvSpPr>
          <p:cNvPr id="4" name="Text Placeholder 3">
            <a:extLst>
              <a:ext uri="{FF2B5EF4-FFF2-40B4-BE49-F238E27FC236}">
                <a16:creationId xmlns:a16="http://schemas.microsoft.com/office/drawing/2014/main" id="{EBF067EA-57A6-4875-A299-BE750A39D3DD}"/>
              </a:ext>
            </a:extLst>
          </p:cNvPr>
          <p:cNvSpPr>
            <a:spLocks noGrp="1"/>
          </p:cNvSpPr>
          <p:nvPr>
            <p:ph type="body" idx="1"/>
          </p:nvPr>
        </p:nvSpPr>
        <p:spPr/>
        <p:txBody>
          <a:bodyPr/>
          <a:lstStyle/>
          <a:p>
            <a:r>
              <a:rPr lang="en-US" dirty="0"/>
              <a:t>Activities Required</a:t>
            </a:r>
          </a:p>
        </p:txBody>
      </p:sp>
      <p:sp>
        <p:nvSpPr>
          <p:cNvPr id="5" name="Text Placeholder 4">
            <a:extLst>
              <a:ext uri="{FF2B5EF4-FFF2-40B4-BE49-F238E27FC236}">
                <a16:creationId xmlns:a16="http://schemas.microsoft.com/office/drawing/2014/main" id="{0C122DF4-4DB3-4068-8A03-257FDFE5B2E7}"/>
              </a:ext>
            </a:extLst>
          </p:cNvPr>
          <p:cNvSpPr>
            <a:spLocks noGrp="1"/>
          </p:cNvSpPr>
          <p:nvPr>
            <p:ph type="body" idx="21"/>
          </p:nvPr>
        </p:nvSpPr>
        <p:spPr/>
        <p:txBody>
          <a:bodyPr/>
          <a:lstStyle/>
          <a:p>
            <a:endParaRPr lang="en-US"/>
          </a:p>
        </p:txBody>
      </p:sp>
      <p:pic>
        <p:nvPicPr>
          <p:cNvPr id="25" name="Picture Placeholder 24" descr="List outline">
            <a:extLst>
              <a:ext uri="{FF2B5EF4-FFF2-40B4-BE49-F238E27FC236}">
                <a16:creationId xmlns:a16="http://schemas.microsoft.com/office/drawing/2014/main" id="{F9AB0A95-8EFD-4120-82CD-6C5D3D94B470}"/>
              </a:ext>
            </a:extLst>
          </p:cNvPr>
          <p:cNvPicPr>
            <a:picLocks noGrp="1" noChangeAspect="1"/>
          </p:cNvPicPr>
          <p:nvPr>
            <p:ph type="pic" sz="quarter" idx="15"/>
          </p:nvPr>
        </p:nvPicPr>
        <p:blipFill>
          <a:blip r:embed="rId5">
            <a:extLst>
              <a:ext uri="{96DAC541-7B7A-43D3-8B79-37D633B846F1}">
                <asvg:svgBlip xmlns:asvg="http://schemas.microsoft.com/office/drawing/2016/SVG/main" r:embed="rId6"/>
              </a:ext>
            </a:extLst>
          </a:blip>
          <a:srcRect l="43" r="43"/>
          <a:stretch>
            <a:fillRect/>
          </a:stretch>
        </p:blipFill>
        <p:spPr/>
      </p:pic>
      <p:sp>
        <p:nvSpPr>
          <p:cNvPr id="7" name="Text Placeholder 6">
            <a:extLst>
              <a:ext uri="{FF2B5EF4-FFF2-40B4-BE49-F238E27FC236}">
                <a16:creationId xmlns:a16="http://schemas.microsoft.com/office/drawing/2014/main" id="{33FFE7D8-C55C-4C98-941C-5B738699B57E}"/>
              </a:ext>
            </a:extLst>
          </p:cNvPr>
          <p:cNvSpPr>
            <a:spLocks noGrp="1"/>
          </p:cNvSpPr>
          <p:nvPr>
            <p:ph type="body" idx="18"/>
          </p:nvPr>
        </p:nvSpPr>
        <p:spPr/>
        <p:txBody>
          <a:bodyPr/>
          <a:lstStyle/>
          <a:p>
            <a:r>
              <a:rPr lang="en-US" dirty="0"/>
              <a:t>Approach to Incident Response</a:t>
            </a:r>
          </a:p>
        </p:txBody>
      </p:sp>
      <p:sp>
        <p:nvSpPr>
          <p:cNvPr id="8" name="Text Placeholder 7">
            <a:extLst>
              <a:ext uri="{FF2B5EF4-FFF2-40B4-BE49-F238E27FC236}">
                <a16:creationId xmlns:a16="http://schemas.microsoft.com/office/drawing/2014/main" id="{0213040B-B017-4C0B-BAD4-6BC6EDA8216A}"/>
              </a:ext>
            </a:extLst>
          </p:cNvPr>
          <p:cNvSpPr>
            <a:spLocks noGrp="1"/>
          </p:cNvSpPr>
          <p:nvPr>
            <p:ph type="body" idx="22"/>
          </p:nvPr>
        </p:nvSpPr>
        <p:spPr/>
        <p:txBody>
          <a:bodyPr/>
          <a:lstStyle/>
          <a:p>
            <a:endParaRPr lang="en-US"/>
          </a:p>
        </p:txBody>
      </p:sp>
      <p:pic>
        <p:nvPicPr>
          <p:cNvPr id="23" name="Picture Placeholder 22" descr="Run outline">
            <a:extLst>
              <a:ext uri="{FF2B5EF4-FFF2-40B4-BE49-F238E27FC236}">
                <a16:creationId xmlns:a16="http://schemas.microsoft.com/office/drawing/2014/main" id="{53292AA2-D72E-43B4-8850-58970BA79D43}"/>
              </a:ext>
            </a:extLst>
          </p:cNvPr>
          <p:cNvPicPr>
            <a:picLocks noGrp="1" noChangeAspect="1"/>
          </p:cNvPicPr>
          <p:nvPr>
            <p:ph type="pic" sz="quarter" idx="16"/>
          </p:nvPr>
        </p:nvPicPr>
        <p:blipFill>
          <a:blip r:embed="rId7">
            <a:extLst>
              <a:ext uri="{96DAC541-7B7A-43D3-8B79-37D633B846F1}">
                <asvg:svgBlip xmlns:asvg="http://schemas.microsoft.com/office/drawing/2016/SVG/main" r:embed="rId8"/>
              </a:ext>
            </a:extLst>
          </a:blip>
          <a:srcRect l="43" r="43"/>
          <a:stretch>
            <a:fillRect/>
          </a:stretch>
        </p:blipFill>
        <p:spPr>
          <a:xfrm>
            <a:off x="1487181" y="2886074"/>
            <a:ext cx="1845511" cy="1845511"/>
          </a:xfrm>
        </p:spPr>
      </p:pic>
      <p:sp>
        <p:nvSpPr>
          <p:cNvPr id="10" name="Text Placeholder 9">
            <a:extLst>
              <a:ext uri="{FF2B5EF4-FFF2-40B4-BE49-F238E27FC236}">
                <a16:creationId xmlns:a16="http://schemas.microsoft.com/office/drawing/2014/main" id="{6B01AE5A-F1D4-4CCB-85D2-0AFD519ACD70}"/>
              </a:ext>
            </a:extLst>
          </p:cNvPr>
          <p:cNvSpPr>
            <a:spLocks noGrp="1"/>
          </p:cNvSpPr>
          <p:nvPr>
            <p:ph type="body" idx="19"/>
          </p:nvPr>
        </p:nvSpPr>
        <p:spPr/>
        <p:txBody>
          <a:bodyPr/>
          <a:lstStyle/>
          <a:p>
            <a:r>
              <a:rPr lang="en-US" dirty="0"/>
              <a:t>Roles and Responsibilities</a:t>
            </a:r>
          </a:p>
        </p:txBody>
      </p:sp>
      <p:sp>
        <p:nvSpPr>
          <p:cNvPr id="11" name="Text Placeholder 10">
            <a:extLst>
              <a:ext uri="{FF2B5EF4-FFF2-40B4-BE49-F238E27FC236}">
                <a16:creationId xmlns:a16="http://schemas.microsoft.com/office/drawing/2014/main" id="{75B60528-32C9-4A3F-B3C5-8ADB957A1426}"/>
              </a:ext>
            </a:extLst>
          </p:cNvPr>
          <p:cNvSpPr>
            <a:spLocks noGrp="1"/>
          </p:cNvSpPr>
          <p:nvPr>
            <p:ph type="body" idx="23"/>
          </p:nvPr>
        </p:nvSpPr>
        <p:spPr/>
        <p:txBody>
          <a:bodyPr/>
          <a:lstStyle/>
          <a:p>
            <a:endParaRPr lang="en-US"/>
          </a:p>
        </p:txBody>
      </p:sp>
      <p:pic>
        <p:nvPicPr>
          <p:cNvPr id="21" name="Picture Placeholder 20" descr="Phone Vibration outline">
            <a:extLst>
              <a:ext uri="{FF2B5EF4-FFF2-40B4-BE49-F238E27FC236}">
                <a16:creationId xmlns:a16="http://schemas.microsoft.com/office/drawing/2014/main" id="{20A78AD0-CE9B-40B0-B8FA-DC0F8A0DC433}"/>
              </a:ext>
            </a:extLst>
          </p:cNvPr>
          <p:cNvPicPr>
            <a:picLocks noGrp="1" noChangeAspect="1"/>
          </p:cNvPicPr>
          <p:nvPr>
            <p:ph type="pic" sz="quarter" idx="17"/>
          </p:nvPr>
        </p:nvPicPr>
        <p:blipFill>
          <a:blip r:embed="rId9">
            <a:extLst>
              <a:ext uri="{96DAC541-7B7A-43D3-8B79-37D633B846F1}">
                <asvg:svgBlip xmlns:asvg="http://schemas.microsoft.com/office/drawing/2016/SVG/main" r:embed="rId10"/>
              </a:ext>
            </a:extLst>
          </a:blip>
          <a:srcRect/>
          <a:stretch>
            <a:fillRect/>
          </a:stretch>
        </p:blipFill>
        <p:spPr/>
      </p:pic>
      <p:sp>
        <p:nvSpPr>
          <p:cNvPr id="13" name="Text Placeholder 12">
            <a:extLst>
              <a:ext uri="{FF2B5EF4-FFF2-40B4-BE49-F238E27FC236}">
                <a16:creationId xmlns:a16="http://schemas.microsoft.com/office/drawing/2014/main" id="{24F97A33-E206-40F5-ACA8-3A62B78093E2}"/>
              </a:ext>
            </a:extLst>
          </p:cNvPr>
          <p:cNvSpPr>
            <a:spLocks noGrp="1"/>
          </p:cNvSpPr>
          <p:nvPr>
            <p:ph type="body" idx="20"/>
          </p:nvPr>
        </p:nvSpPr>
        <p:spPr/>
        <p:txBody>
          <a:bodyPr/>
          <a:lstStyle/>
          <a:p>
            <a:r>
              <a:rPr lang="en-US" dirty="0"/>
              <a:t>Contacts, Communication, and Metrics</a:t>
            </a:r>
          </a:p>
        </p:txBody>
      </p:sp>
      <p:sp>
        <p:nvSpPr>
          <p:cNvPr id="14" name="Text Placeholder 13">
            <a:extLst>
              <a:ext uri="{FF2B5EF4-FFF2-40B4-BE49-F238E27FC236}">
                <a16:creationId xmlns:a16="http://schemas.microsoft.com/office/drawing/2014/main" id="{07477315-BCAB-4604-8F6A-97F8B6B03048}"/>
              </a:ext>
            </a:extLst>
          </p:cNvPr>
          <p:cNvSpPr>
            <a:spLocks noGrp="1"/>
          </p:cNvSpPr>
          <p:nvPr>
            <p:ph type="body" idx="24"/>
          </p:nvPr>
        </p:nvSpPr>
        <p:spPr/>
        <p:txBody>
          <a:bodyPr/>
          <a:lstStyle/>
          <a:p>
            <a:endParaRPr lang="en-US"/>
          </a:p>
        </p:txBody>
      </p:sp>
      <p:sp>
        <p:nvSpPr>
          <p:cNvPr id="17" name="Slide Number Placeholder 16">
            <a:extLst>
              <a:ext uri="{FF2B5EF4-FFF2-40B4-BE49-F238E27FC236}">
                <a16:creationId xmlns:a16="http://schemas.microsoft.com/office/drawing/2014/main" id="{C4EBA810-991E-454C-B512-24C3A994BCDE}"/>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30901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45F5-E422-4AC3-9E61-DE642F8316E1}"/>
              </a:ext>
            </a:extLst>
          </p:cNvPr>
          <p:cNvSpPr>
            <a:spLocks noGrp="1"/>
          </p:cNvSpPr>
          <p:nvPr>
            <p:ph type="title"/>
          </p:nvPr>
        </p:nvSpPr>
        <p:spPr/>
        <p:txBody>
          <a:bodyPr/>
          <a:lstStyle/>
          <a:p>
            <a:r>
              <a:rPr lang="en-US" dirty="0"/>
              <a:t>Why is this important?</a:t>
            </a:r>
          </a:p>
        </p:txBody>
      </p:sp>
      <p:graphicFrame>
        <p:nvGraphicFramePr>
          <p:cNvPr id="7" name="SmartArt Placeholder 6">
            <a:extLst>
              <a:ext uri="{FF2B5EF4-FFF2-40B4-BE49-F238E27FC236}">
                <a16:creationId xmlns:a16="http://schemas.microsoft.com/office/drawing/2014/main" id="{444A4585-761E-48EE-A153-C89DFCB5E24C}"/>
              </a:ext>
            </a:extLst>
          </p:cNvPr>
          <p:cNvGraphicFramePr>
            <a:graphicFrameLocks noGrp="1"/>
          </p:cNvGraphicFramePr>
          <p:nvPr>
            <p:ph type="dgm" sz="quarter" idx="15"/>
            <p:extLst>
              <p:ext uri="{D42A27DB-BD31-4B8C-83A1-F6EECF244321}">
                <p14:modId xmlns:p14="http://schemas.microsoft.com/office/powerpoint/2010/main" val="4015202875"/>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B33F5621-62EF-4821-8BCA-F4AB63AA0FB6}"/>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152767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F910-71F0-4B02-8FA6-1862A6F31FC8}"/>
              </a:ext>
            </a:extLst>
          </p:cNvPr>
          <p:cNvSpPr>
            <a:spLocks noGrp="1"/>
          </p:cNvSpPr>
          <p:nvPr>
            <p:ph type="title"/>
          </p:nvPr>
        </p:nvSpPr>
        <p:spPr/>
        <p:txBody>
          <a:bodyPr/>
          <a:lstStyle/>
          <a:p>
            <a:r>
              <a:rPr lang="en-US" dirty="0"/>
              <a:t>Disclaimer time</a:t>
            </a:r>
          </a:p>
        </p:txBody>
      </p:sp>
      <p:sp>
        <p:nvSpPr>
          <p:cNvPr id="3" name="Text Placeholder 2">
            <a:extLst>
              <a:ext uri="{FF2B5EF4-FFF2-40B4-BE49-F238E27FC236}">
                <a16:creationId xmlns:a16="http://schemas.microsoft.com/office/drawing/2014/main" id="{3D8202B8-9DE6-4A8A-B846-DF46AA92D50A}"/>
              </a:ext>
            </a:extLst>
          </p:cNvPr>
          <p:cNvSpPr>
            <a:spLocks noGrp="1"/>
          </p:cNvSpPr>
          <p:nvPr>
            <p:ph type="body" idx="1"/>
          </p:nvPr>
        </p:nvSpPr>
        <p:spPr/>
        <p:txBody>
          <a:bodyPr>
            <a:normAutofit/>
          </a:bodyPr>
          <a:lstStyle/>
          <a:p>
            <a:r>
              <a:rPr lang="en-US" sz="1600" dirty="0"/>
              <a:t>There is no one way to do this</a:t>
            </a:r>
          </a:p>
          <a:p>
            <a:r>
              <a:rPr lang="en-US" sz="1600" dirty="0"/>
              <a:t>Do what is best for </a:t>
            </a:r>
            <a:r>
              <a:rPr lang="en-US" sz="1600" b="1" dirty="0"/>
              <a:t>YOUR</a:t>
            </a:r>
            <a:r>
              <a:rPr lang="en-US" sz="1600" dirty="0"/>
              <a:t> organization</a:t>
            </a:r>
          </a:p>
        </p:txBody>
      </p:sp>
      <p:sp>
        <p:nvSpPr>
          <p:cNvPr id="6" name="Slide Number Placeholder 5">
            <a:extLst>
              <a:ext uri="{FF2B5EF4-FFF2-40B4-BE49-F238E27FC236}">
                <a16:creationId xmlns:a16="http://schemas.microsoft.com/office/drawing/2014/main" id="{13501FFF-C499-4D93-975D-5656BBB0880A}"/>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22680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3EBF-6B6F-43A6-83BC-F0FA261FF7C0}"/>
              </a:ext>
            </a:extLst>
          </p:cNvPr>
          <p:cNvSpPr>
            <a:spLocks noGrp="1"/>
          </p:cNvSpPr>
          <p:nvPr>
            <p:ph type="title"/>
          </p:nvPr>
        </p:nvSpPr>
        <p:spPr>
          <a:xfrm>
            <a:off x="5630847" y="631488"/>
            <a:ext cx="6696075" cy="881281"/>
          </a:xfrm>
        </p:spPr>
        <p:txBody>
          <a:bodyPr/>
          <a:lstStyle/>
          <a:p>
            <a:r>
              <a:rPr lang="en-US" dirty="0"/>
              <a:t>How Does this Interact with Other, General IRPs?</a:t>
            </a:r>
          </a:p>
        </p:txBody>
      </p:sp>
      <p:sp>
        <p:nvSpPr>
          <p:cNvPr id="3" name="Subtitle 2">
            <a:extLst>
              <a:ext uri="{FF2B5EF4-FFF2-40B4-BE49-F238E27FC236}">
                <a16:creationId xmlns:a16="http://schemas.microsoft.com/office/drawing/2014/main" id="{DA1126B3-3D06-4DB8-80F3-AFB20EB57CE8}"/>
              </a:ext>
            </a:extLst>
          </p:cNvPr>
          <p:cNvSpPr>
            <a:spLocks noGrp="1"/>
          </p:cNvSpPr>
          <p:nvPr>
            <p:ph type="subTitle" idx="1"/>
          </p:nvPr>
        </p:nvSpPr>
        <p:spPr>
          <a:xfrm>
            <a:off x="5119118" y="1512769"/>
            <a:ext cx="6696074" cy="2508737"/>
          </a:xfrm>
        </p:spPr>
        <p:txBody>
          <a:bodyPr>
            <a:normAutofit/>
          </a:bodyPr>
          <a:lstStyle/>
          <a:p>
            <a:r>
              <a:rPr lang="en-US" dirty="0">
                <a:solidFill>
                  <a:schemeClr val="tx1"/>
                </a:solidFill>
              </a:rPr>
              <a:t>This talk is focusing on Incident Response Plans when it comes to Cyber Incidents specifically</a:t>
            </a:r>
          </a:p>
          <a:p>
            <a:r>
              <a:rPr lang="en-US" dirty="0">
                <a:solidFill>
                  <a:schemeClr val="tx1"/>
                </a:solidFill>
              </a:rPr>
              <a:t>A general IRP may define Data versus IT Security incidents and dictate at a higher level the organization’s overall response as well as define how major incidents never involving security are handled</a:t>
            </a:r>
          </a:p>
          <a:p>
            <a:r>
              <a:rPr lang="en-US" dirty="0">
                <a:solidFill>
                  <a:schemeClr val="tx1"/>
                </a:solidFill>
              </a:rPr>
              <a:t>These IRPs are </a:t>
            </a:r>
            <a:r>
              <a:rPr lang="en-US" b="1" dirty="0">
                <a:solidFill>
                  <a:schemeClr val="tx1"/>
                </a:solidFill>
              </a:rPr>
              <a:t>linked</a:t>
            </a:r>
            <a:r>
              <a:rPr lang="en-US" dirty="0">
                <a:solidFill>
                  <a:schemeClr val="tx1"/>
                </a:solidFill>
              </a:rPr>
              <a:t>, developed </a:t>
            </a:r>
            <a:r>
              <a:rPr lang="en-US" b="1" dirty="0">
                <a:solidFill>
                  <a:schemeClr val="tx1"/>
                </a:solidFill>
              </a:rPr>
              <a:t>together</a:t>
            </a:r>
            <a:r>
              <a:rPr lang="en-US" dirty="0">
                <a:solidFill>
                  <a:schemeClr val="tx1"/>
                </a:solidFill>
              </a:rPr>
              <a:t>, and major incident response often involves both</a:t>
            </a:r>
          </a:p>
          <a:p>
            <a:endParaRPr lang="en-US" dirty="0"/>
          </a:p>
        </p:txBody>
      </p:sp>
      <p:sp>
        <p:nvSpPr>
          <p:cNvPr id="6" name="Slide Number Placeholder 5">
            <a:extLst>
              <a:ext uri="{FF2B5EF4-FFF2-40B4-BE49-F238E27FC236}">
                <a16:creationId xmlns:a16="http://schemas.microsoft.com/office/drawing/2014/main" id="{3518E4C7-9786-446E-A9D6-67E7BDFF6E22}"/>
              </a:ext>
            </a:extLst>
          </p:cNvPr>
          <p:cNvSpPr>
            <a:spLocks noGrp="1"/>
          </p:cNvSpPr>
          <p:nvPr>
            <p:ph type="sldNum" sz="quarter" idx="12"/>
          </p:nvPr>
        </p:nvSpPr>
        <p:spPr/>
        <p:txBody>
          <a:bodyPr/>
          <a:lstStyle/>
          <a:p>
            <a:fld id="{A49DFD55-3C28-40EF-9E31-A92D2E4017FF}" type="slidenum">
              <a:rPr lang="en-US" smtClean="0"/>
              <a:pPr/>
              <a:t>8</a:t>
            </a:fld>
            <a:endParaRPr lang="en-US" dirty="0"/>
          </a:p>
        </p:txBody>
      </p:sp>
      <p:graphicFrame>
        <p:nvGraphicFramePr>
          <p:cNvPr id="5" name="Diagram 4">
            <a:extLst>
              <a:ext uri="{FF2B5EF4-FFF2-40B4-BE49-F238E27FC236}">
                <a16:creationId xmlns:a16="http://schemas.microsoft.com/office/drawing/2014/main" id="{DE341AB9-24D2-4930-A937-39EA5FA6B290}"/>
              </a:ext>
            </a:extLst>
          </p:cNvPr>
          <p:cNvGraphicFramePr/>
          <p:nvPr>
            <p:extLst>
              <p:ext uri="{D42A27DB-BD31-4B8C-83A1-F6EECF244321}">
                <p14:modId xmlns:p14="http://schemas.microsoft.com/office/powerpoint/2010/main" val="360969962"/>
              </p:ext>
            </p:extLst>
          </p:nvPr>
        </p:nvGraphicFramePr>
        <p:xfrm>
          <a:off x="5717174" y="3645310"/>
          <a:ext cx="4476502" cy="2984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09E6AC5-4B4E-476B-90CC-EF1F7227C2D3}"/>
              </a:ext>
            </a:extLst>
          </p:cNvPr>
          <p:cNvSpPr txBox="1"/>
          <p:nvPr/>
        </p:nvSpPr>
        <p:spPr>
          <a:xfrm rot="5400000">
            <a:off x="7177387" y="5263808"/>
            <a:ext cx="1556076" cy="369332"/>
          </a:xfrm>
          <a:prstGeom prst="rect">
            <a:avLst/>
          </a:prstGeom>
          <a:noFill/>
        </p:spPr>
        <p:txBody>
          <a:bodyPr wrap="square" rtlCol="0">
            <a:spAutoFit/>
          </a:bodyPr>
          <a:lstStyle/>
          <a:p>
            <a:r>
              <a:rPr lang="en-US" dirty="0"/>
              <a:t>Hybrid</a:t>
            </a:r>
          </a:p>
        </p:txBody>
      </p:sp>
      <p:sp>
        <p:nvSpPr>
          <p:cNvPr id="9" name="TextBox 8">
            <a:extLst>
              <a:ext uri="{FF2B5EF4-FFF2-40B4-BE49-F238E27FC236}">
                <a16:creationId xmlns:a16="http://schemas.microsoft.com/office/drawing/2014/main" id="{AF5BB3E3-26D7-4E9E-9036-D1EEE3B069E5}"/>
              </a:ext>
            </a:extLst>
          </p:cNvPr>
          <p:cNvSpPr txBox="1"/>
          <p:nvPr/>
        </p:nvSpPr>
        <p:spPr>
          <a:xfrm>
            <a:off x="3868435" y="4121814"/>
            <a:ext cx="1762412" cy="2031325"/>
          </a:xfrm>
          <a:prstGeom prst="rect">
            <a:avLst/>
          </a:prstGeom>
          <a:noFill/>
        </p:spPr>
        <p:txBody>
          <a:bodyPr wrap="square" rtlCol="0">
            <a:spAutoFit/>
          </a:bodyPr>
          <a:lstStyle/>
          <a:p>
            <a:r>
              <a:rPr lang="en-US" sz="1400" dirty="0"/>
              <a:t>A company Information System was potentially compromised with no indication that Data was compromised (e.g., malware on a workstation)</a:t>
            </a:r>
          </a:p>
        </p:txBody>
      </p:sp>
      <p:sp>
        <p:nvSpPr>
          <p:cNvPr id="10" name="TextBox 9">
            <a:extLst>
              <a:ext uri="{FF2B5EF4-FFF2-40B4-BE49-F238E27FC236}">
                <a16:creationId xmlns:a16="http://schemas.microsoft.com/office/drawing/2014/main" id="{28469768-4BA8-4CA9-8F7D-28CF03266D62}"/>
              </a:ext>
            </a:extLst>
          </p:cNvPr>
          <p:cNvSpPr txBox="1"/>
          <p:nvPr/>
        </p:nvSpPr>
        <p:spPr>
          <a:xfrm>
            <a:off x="10277485" y="4229536"/>
            <a:ext cx="1762412" cy="1815882"/>
          </a:xfrm>
          <a:prstGeom prst="rect">
            <a:avLst/>
          </a:prstGeom>
          <a:noFill/>
        </p:spPr>
        <p:txBody>
          <a:bodyPr wrap="square" rtlCol="0">
            <a:spAutoFit/>
          </a:bodyPr>
          <a:lstStyle/>
          <a:p>
            <a:r>
              <a:rPr lang="en-US" sz="1400" dirty="0"/>
              <a:t>Company Data, in whatever format, was potentially compromised (e.g., employee inadvertently mis-mailing company data)</a:t>
            </a:r>
          </a:p>
        </p:txBody>
      </p:sp>
    </p:spTree>
    <p:extLst>
      <p:ext uri="{BB962C8B-B14F-4D97-AF65-F5344CB8AC3E}">
        <p14:creationId xmlns:p14="http://schemas.microsoft.com/office/powerpoint/2010/main" val="202715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6FA3-C8A2-4FB6-BBB0-AEE316905826}"/>
              </a:ext>
            </a:extLst>
          </p:cNvPr>
          <p:cNvSpPr>
            <a:spLocks noGrp="1"/>
          </p:cNvSpPr>
          <p:nvPr>
            <p:ph type="title"/>
          </p:nvPr>
        </p:nvSpPr>
        <p:spPr/>
        <p:txBody>
          <a:bodyPr/>
          <a:lstStyle/>
          <a:p>
            <a:r>
              <a:rPr lang="en-US" dirty="0"/>
              <a:t>Roles and Responsibilities in IR</a:t>
            </a:r>
            <a:br>
              <a:rPr lang="en-US" dirty="0"/>
            </a:br>
            <a:r>
              <a:rPr lang="en-US" sz="2000" dirty="0"/>
              <a:t>bridging the gap between technical and business</a:t>
            </a:r>
            <a:endParaRPr lang="en-US" dirty="0"/>
          </a:p>
        </p:txBody>
      </p:sp>
      <p:sp>
        <p:nvSpPr>
          <p:cNvPr id="3" name="Text Placeholder 2">
            <a:extLst>
              <a:ext uri="{FF2B5EF4-FFF2-40B4-BE49-F238E27FC236}">
                <a16:creationId xmlns:a16="http://schemas.microsoft.com/office/drawing/2014/main" id="{B17AB0DC-9206-4DF1-8B1B-D136C2EB5707}"/>
              </a:ext>
            </a:extLst>
          </p:cNvPr>
          <p:cNvSpPr>
            <a:spLocks noGrp="1"/>
          </p:cNvSpPr>
          <p:nvPr>
            <p:ph type="body" idx="1"/>
          </p:nvPr>
        </p:nvSpPr>
        <p:spPr/>
        <p:txBody>
          <a:bodyPr/>
          <a:lstStyle/>
          <a:p>
            <a:r>
              <a:rPr lang="en-US" dirty="0"/>
              <a:t>“Cyber” Incident Response Team</a:t>
            </a:r>
          </a:p>
        </p:txBody>
      </p:sp>
      <p:sp>
        <p:nvSpPr>
          <p:cNvPr id="4" name="Content Placeholder 3">
            <a:extLst>
              <a:ext uri="{FF2B5EF4-FFF2-40B4-BE49-F238E27FC236}">
                <a16:creationId xmlns:a16="http://schemas.microsoft.com/office/drawing/2014/main" id="{0F7467F2-A7E6-4293-82D4-CDE595C948AD}"/>
              </a:ext>
            </a:extLst>
          </p:cNvPr>
          <p:cNvSpPr>
            <a:spLocks noGrp="1"/>
          </p:cNvSpPr>
          <p:nvPr>
            <p:ph sz="half" idx="2"/>
          </p:nvPr>
        </p:nvSpPr>
        <p:spPr/>
        <p:txBody>
          <a:bodyPr/>
          <a:lstStyle/>
          <a:p>
            <a:r>
              <a:rPr lang="en-US" dirty="0"/>
              <a:t>Separate phone bridge working technical investigation</a:t>
            </a:r>
          </a:p>
          <a:p>
            <a:r>
              <a:rPr lang="en-US" dirty="0"/>
              <a:t>Keep management and business stakeholders off</a:t>
            </a:r>
          </a:p>
        </p:txBody>
      </p:sp>
      <p:sp>
        <p:nvSpPr>
          <p:cNvPr id="5" name="Text Placeholder 4">
            <a:extLst>
              <a:ext uri="{FF2B5EF4-FFF2-40B4-BE49-F238E27FC236}">
                <a16:creationId xmlns:a16="http://schemas.microsoft.com/office/drawing/2014/main" id="{E4D33578-A68B-4C28-B95B-DF46139E35CD}"/>
              </a:ext>
            </a:extLst>
          </p:cNvPr>
          <p:cNvSpPr>
            <a:spLocks noGrp="1"/>
          </p:cNvSpPr>
          <p:nvPr>
            <p:ph type="body" sz="quarter" idx="3"/>
          </p:nvPr>
        </p:nvSpPr>
        <p:spPr/>
        <p:txBody>
          <a:bodyPr/>
          <a:lstStyle/>
          <a:p>
            <a:r>
              <a:rPr lang="en-US" dirty="0"/>
              <a:t>IR Lead and Information Security Leadership</a:t>
            </a:r>
          </a:p>
        </p:txBody>
      </p:sp>
      <p:sp>
        <p:nvSpPr>
          <p:cNvPr id="6" name="Content Placeholder 5">
            <a:extLst>
              <a:ext uri="{FF2B5EF4-FFF2-40B4-BE49-F238E27FC236}">
                <a16:creationId xmlns:a16="http://schemas.microsoft.com/office/drawing/2014/main" id="{A7CC6988-746E-4E64-A145-9D520C3793B7}"/>
              </a:ext>
            </a:extLst>
          </p:cNvPr>
          <p:cNvSpPr>
            <a:spLocks noGrp="1"/>
          </p:cNvSpPr>
          <p:nvPr>
            <p:ph sz="quarter" idx="4"/>
          </p:nvPr>
        </p:nvSpPr>
        <p:spPr>
          <a:xfrm>
            <a:off x="4647665" y="3834606"/>
            <a:ext cx="2896671" cy="2432082"/>
          </a:xfrm>
        </p:spPr>
        <p:txBody>
          <a:bodyPr>
            <a:normAutofit/>
          </a:bodyPr>
          <a:lstStyle/>
          <a:p>
            <a:r>
              <a:rPr lang="en-US" dirty="0"/>
              <a:t>IR Lead translates the technical updates and investigation progress into digestible content for the business</a:t>
            </a:r>
          </a:p>
          <a:p>
            <a:r>
              <a:rPr lang="en-US" dirty="0"/>
              <a:t>IR Lead and/or a separate scribe role are the single point of truth</a:t>
            </a:r>
          </a:p>
          <a:p>
            <a:r>
              <a:rPr lang="en-US" dirty="0"/>
              <a:t>Leadership can carry updates to senior management</a:t>
            </a:r>
          </a:p>
        </p:txBody>
      </p:sp>
      <p:sp>
        <p:nvSpPr>
          <p:cNvPr id="7" name="Text Placeholder 6">
            <a:extLst>
              <a:ext uri="{FF2B5EF4-FFF2-40B4-BE49-F238E27FC236}">
                <a16:creationId xmlns:a16="http://schemas.microsoft.com/office/drawing/2014/main" id="{05ED015E-C675-4BCF-80FF-26437BFD7143}"/>
              </a:ext>
            </a:extLst>
          </p:cNvPr>
          <p:cNvSpPr>
            <a:spLocks noGrp="1"/>
          </p:cNvSpPr>
          <p:nvPr>
            <p:ph type="body" idx="13"/>
          </p:nvPr>
        </p:nvSpPr>
        <p:spPr/>
        <p:txBody>
          <a:bodyPr/>
          <a:lstStyle/>
          <a:p>
            <a:r>
              <a:rPr lang="en-US" dirty="0"/>
              <a:t>General Incident Response Team</a:t>
            </a:r>
          </a:p>
        </p:txBody>
      </p:sp>
      <p:sp>
        <p:nvSpPr>
          <p:cNvPr id="8" name="Content Placeholder 7">
            <a:extLst>
              <a:ext uri="{FF2B5EF4-FFF2-40B4-BE49-F238E27FC236}">
                <a16:creationId xmlns:a16="http://schemas.microsoft.com/office/drawing/2014/main" id="{D0560A3E-F54B-4416-8358-54553794E640}"/>
              </a:ext>
            </a:extLst>
          </p:cNvPr>
          <p:cNvSpPr>
            <a:spLocks noGrp="1"/>
          </p:cNvSpPr>
          <p:nvPr>
            <p:ph sz="half" idx="14"/>
          </p:nvPr>
        </p:nvSpPr>
        <p:spPr/>
        <p:txBody>
          <a:bodyPr/>
          <a:lstStyle/>
          <a:p>
            <a:r>
              <a:rPr lang="en-US" dirty="0"/>
              <a:t>Business-level handling of legal, privacy, continuity, client relationships, etc.</a:t>
            </a:r>
          </a:p>
          <a:p>
            <a:r>
              <a:rPr lang="en-US" dirty="0"/>
              <a:t>Briefing of the C-level, with the CISO providing representation for security </a:t>
            </a:r>
          </a:p>
        </p:txBody>
      </p:sp>
      <p:sp>
        <p:nvSpPr>
          <p:cNvPr id="11" name="Slide Number Placeholder 10">
            <a:extLst>
              <a:ext uri="{FF2B5EF4-FFF2-40B4-BE49-F238E27FC236}">
                <a16:creationId xmlns:a16="http://schemas.microsoft.com/office/drawing/2014/main" id="{EF778882-931D-47A2-B9CB-90221501CCD3}"/>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12" name="Arrow: Left-Right 11">
            <a:extLst>
              <a:ext uri="{FF2B5EF4-FFF2-40B4-BE49-F238E27FC236}">
                <a16:creationId xmlns:a16="http://schemas.microsoft.com/office/drawing/2014/main" id="{1A74B7E9-424C-44E4-8196-1C5D162150C3}"/>
              </a:ext>
            </a:extLst>
          </p:cNvPr>
          <p:cNvSpPr/>
          <p:nvPr/>
        </p:nvSpPr>
        <p:spPr>
          <a:xfrm>
            <a:off x="3157728" y="2022893"/>
            <a:ext cx="5876544" cy="4339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93795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10863</TotalTime>
  <Words>3363</Words>
  <Application>Microsoft Office PowerPoint</Application>
  <PresentationFormat>Widescreen</PresentationFormat>
  <Paragraphs>387</Paragraphs>
  <Slides>29</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Tenorite</vt:lpstr>
      <vt:lpstr>Office Theme</vt:lpstr>
      <vt:lpstr>Incident Response Plans</vt:lpstr>
      <vt:lpstr>AGENDA</vt:lpstr>
      <vt:lpstr>INTRODUCTION</vt:lpstr>
      <vt:lpstr>What is an IRP?</vt:lpstr>
      <vt:lpstr>Incident Response Plan  your place to detail your approach to Incident response so your org is prepared- in advance</vt:lpstr>
      <vt:lpstr>Why is this important?</vt:lpstr>
      <vt:lpstr>Disclaimer time</vt:lpstr>
      <vt:lpstr>How Does this Interact with Other, General IRPs?</vt:lpstr>
      <vt:lpstr>Roles and Responsibilities in IR bridging the gap between technical and business</vt:lpstr>
      <vt:lpstr>So What’s it look like?</vt:lpstr>
      <vt:lpstr>Pieces of a progressive IRP</vt:lpstr>
      <vt:lpstr>IR Policy</vt:lpstr>
      <vt:lpstr>IR policy – Copy + Paste</vt:lpstr>
      <vt:lpstr>IR Policy - classification</vt:lpstr>
      <vt:lpstr>IR Process Most similar to a single-document IRP</vt:lpstr>
      <vt:lpstr>Define terms for everyone</vt:lpstr>
      <vt:lpstr>Define incident lifecycle</vt:lpstr>
      <vt:lpstr>Who doesn’t love a flowchart</vt:lpstr>
      <vt:lpstr>Where is this getting stored?</vt:lpstr>
      <vt:lpstr>Playbooks</vt:lpstr>
      <vt:lpstr>What should we Playbook?</vt:lpstr>
      <vt:lpstr>Procedures</vt:lpstr>
      <vt:lpstr>It’s 2 am and the phone rings</vt:lpstr>
      <vt:lpstr>How does this play out?</vt:lpstr>
      <vt:lpstr>After Action</vt:lpstr>
      <vt:lpstr>After Action</vt:lpstr>
      <vt:lpstr>Document those changes</vt:lpstr>
      <vt:lpstr>Archive and move on</vt:lpstr>
      <vt:lpstr>THANK YOU and may the odds be ever In your favor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source of truth: documenting incident response</dc:title>
  <dc:creator>Beaumont, Casey L</dc:creator>
  <cp:lastModifiedBy>Beaumont, Casey L</cp:lastModifiedBy>
  <cp:revision>2</cp:revision>
  <dcterms:created xsi:type="dcterms:W3CDTF">2022-09-13T16:35:33Z</dcterms:created>
  <dcterms:modified xsi:type="dcterms:W3CDTF">2022-12-27T19:07:20Z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8f1469a-2c2a-4aee-b92b-090d4c5468ff_Enabled">
    <vt:lpwstr>true</vt:lpwstr>
  </property>
  <property fmtid="{D5CDD505-2E9C-101B-9397-08002B2CF9AE}" pid="4" name="MSIP_Label_38f1469a-2c2a-4aee-b92b-090d4c5468ff_SetDate">
    <vt:lpwstr>2022-12-27T19:07:11Z</vt:lpwstr>
  </property>
  <property fmtid="{D5CDD505-2E9C-101B-9397-08002B2CF9AE}" pid="5" name="MSIP_Label_38f1469a-2c2a-4aee-b92b-090d4c5468ff_Method">
    <vt:lpwstr>Standard</vt:lpwstr>
  </property>
  <property fmtid="{D5CDD505-2E9C-101B-9397-08002B2CF9AE}" pid="6" name="MSIP_Label_38f1469a-2c2a-4aee-b92b-090d4c5468ff_Name">
    <vt:lpwstr>Confidential - Unmarked</vt:lpwstr>
  </property>
  <property fmtid="{D5CDD505-2E9C-101B-9397-08002B2CF9AE}" pid="7" name="MSIP_Label_38f1469a-2c2a-4aee-b92b-090d4c5468ff_SiteId">
    <vt:lpwstr>2a6e6092-73e4-4752-b1a5-477a17f5056d</vt:lpwstr>
  </property>
  <property fmtid="{D5CDD505-2E9C-101B-9397-08002B2CF9AE}" pid="8" name="MSIP_Label_38f1469a-2c2a-4aee-b92b-090d4c5468ff_ActionId">
    <vt:lpwstr>4fe84446-852f-4b58-baa6-c8de3000d2ab</vt:lpwstr>
  </property>
  <property fmtid="{D5CDD505-2E9C-101B-9397-08002B2CF9AE}" pid="9" name="MSIP_Label_38f1469a-2c2a-4aee-b92b-090d4c5468ff_ContentBits">
    <vt:lpwstr>0</vt:lpwstr>
  </property>
</Properties>
</file>